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85" r:id="rId2"/>
    <p:sldId id="258" r:id="rId3"/>
    <p:sldId id="259" r:id="rId4"/>
    <p:sldId id="260" r:id="rId5"/>
    <p:sldId id="261" r:id="rId6"/>
    <p:sldId id="262" r:id="rId7"/>
    <p:sldId id="256" r:id="rId8"/>
    <p:sldId id="257" r:id="rId9"/>
    <p:sldId id="264" r:id="rId10"/>
    <p:sldId id="269" r:id="rId11"/>
    <p:sldId id="265" r:id="rId12"/>
    <p:sldId id="266" r:id="rId13"/>
    <p:sldId id="270" r:id="rId14"/>
    <p:sldId id="274" r:id="rId15"/>
    <p:sldId id="275" r:id="rId16"/>
    <p:sldId id="276" r:id="rId17"/>
    <p:sldId id="277" r:id="rId18"/>
    <p:sldId id="278" r:id="rId19"/>
    <p:sldId id="279" r:id="rId20"/>
    <p:sldId id="280" r:id="rId21"/>
    <p:sldId id="281" r:id="rId22"/>
    <p:sldId id="282" r:id="rId23"/>
    <p:sldId id="283" r:id="rId24"/>
    <p:sldId id="284"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75C68-80F3-4D64-B71A-8518A790F16B}">
          <p14:sldIdLst>
            <p14:sldId id="285"/>
            <p14:sldId id="258"/>
            <p14:sldId id="259"/>
            <p14:sldId id="260"/>
            <p14:sldId id="261"/>
            <p14:sldId id="262"/>
            <p14:sldId id="256"/>
            <p14:sldId id="257"/>
            <p14:sldId id="264"/>
            <p14:sldId id="269"/>
          </p14:sldIdLst>
        </p14:section>
        <p14:section name="Nội dung 1" id="{BDE3AB6A-7DE0-4D11-8A4A-A941A140E88C}">
          <p14:sldIdLst>
            <p14:sldId id="265"/>
            <p14:sldId id="266"/>
          </p14:sldIdLst>
        </p14:section>
        <p14:section name="Nội dung 2" id="{88C0FFEA-02B6-4486-902A-5FF4EC5121A4}">
          <p14:sldIdLst>
            <p14:sldId id="270"/>
          </p14:sldIdLst>
        </p14:section>
        <p14:section name="Nội dung 3" id="{C6D190D1-3A8E-461E-95F9-88165F13401B}">
          <p14:sldIdLst>
            <p14:sldId id="274"/>
            <p14:sldId id="275"/>
            <p14:sldId id="276"/>
            <p14:sldId id="277"/>
          </p14:sldIdLst>
        </p14:section>
        <p14:section name="Nội dung 4" id="{5036CFF2-46E9-4D9D-8F3B-DD9B713B5E17}">
          <p14:sldIdLst>
            <p14:sldId id="278"/>
            <p14:sldId id="279"/>
            <p14:sldId id="280"/>
            <p14:sldId id="281"/>
          </p14:sldIdLst>
        </p14:section>
        <p14:section name="Kết luận" id="{76273A8A-A12F-4F52-8094-79C1086ACE00}">
          <p14:sldIdLst>
            <p14:sldId id="282"/>
            <p14:sldId id="283"/>
          </p14:sldIdLst>
        </p14:section>
        <p14:section name="The end" id="{157E6A09-EF7E-4302-90C1-7826D46B75DF}">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1D"/>
    <a:srgbClr val="ED7D31"/>
    <a:srgbClr val="000000"/>
    <a:srgbClr val="0F0F0F"/>
    <a:srgbClr val="FF3300"/>
    <a:srgbClr val="232323"/>
    <a:srgbClr val="141414"/>
    <a:srgbClr val="B1B1B1"/>
    <a:srgbClr val="3A3C3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A544E-5FB5-4C3A-9AD4-F0280EC17087}" v="258" dt="2023-06-27T08:56:22.856"/>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Kiểu Có chủ đề 2 - Màu chủ đề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ông" userId="2bb69f501827e366" providerId="LiveId" clId="{CD748591-D63F-460E-9775-597E06121C7B}"/>
    <pc:docChg chg="undo redo custSel addSld delSld modSld sldOrd addSection delSection modSection">
      <pc:chgData name="Công" userId="2bb69f501827e366" providerId="LiveId" clId="{CD748591-D63F-460E-9775-597E06121C7B}" dt="2021-06-30T14:20:59.841" v="800"/>
      <pc:docMkLst>
        <pc:docMk/>
      </pc:docMkLst>
      <pc:sldChg chg="addSp modSp mod modTransition modAnim">
        <pc:chgData name="Công" userId="2bb69f501827e366" providerId="LiveId" clId="{CD748591-D63F-460E-9775-597E06121C7B}" dt="2021-06-30T13:00:21.272" v="366"/>
        <pc:sldMkLst>
          <pc:docMk/>
          <pc:sldMk cId="1764525690" sldId="257"/>
        </pc:sldMkLst>
        <pc:spChg chg="mod">
          <ac:chgData name="Công" userId="2bb69f501827e366" providerId="LiveId" clId="{CD748591-D63F-460E-9775-597E06121C7B}" dt="2021-06-30T12:59:24.933" v="365" actId="14100"/>
          <ac:spMkLst>
            <pc:docMk/>
            <pc:sldMk cId="1764525690" sldId="257"/>
            <ac:spMk id="8" creationId="{9E127C66-783C-4C4F-B20A-8DBD8E956333}"/>
          </ac:spMkLst>
        </pc:spChg>
        <pc:spChg chg="add mod">
          <ac:chgData name="Công" userId="2bb69f501827e366" providerId="LiveId" clId="{CD748591-D63F-460E-9775-597E06121C7B}" dt="2021-06-30T12:59:07.189" v="363" actId="14100"/>
          <ac:spMkLst>
            <pc:docMk/>
            <pc:sldMk cId="1764525690" sldId="257"/>
            <ac:spMk id="23" creationId="{134BC6E3-DE0E-4C47-9ACC-23295A960D76}"/>
          </ac:spMkLst>
        </pc:spChg>
      </pc:sldChg>
      <pc:sldChg chg="addSp delSp modSp mod">
        <pc:chgData name="Công" userId="2bb69f501827e366" providerId="LiveId" clId="{CD748591-D63F-460E-9775-597E06121C7B}" dt="2021-06-30T12:58:04.326" v="352" actId="478"/>
        <pc:sldMkLst>
          <pc:docMk/>
          <pc:sldMk cId="3196618379" sldId="258"/>
        </pc:sldMkLst>
        <pc:picChg chg="add mod">
          <ac:chgData name="Công" userId="2bb69f501827e366" providerId="LiveId" clId="{CD748591-D63F-460E-9775-597E06121C7B}" dt="2021-06-30T12:58:02.060" v="351"/>
          <ac:picMkLst>
            <pc:docMk/>
            <pc:sldMk cId="3196618379" sldId="258"/>
            <ac:picMk id="9" creationId="{2220C39F-7176-4638-8159-7EDB04EF499C}"/>
          </ac:picMkLst>
        </pc:picChg>
        <pc:picChg chg="add del mod">
          <ac:chgData name="Công" userId="2bb69f501827e366" providerId="LiveId" clId="{CD748591-D63F-460E-9775-597E06121C7B}" dt="2021-06-30T12:58:04.326" v="352" actId="478"/>
          <ac:picMkLst>
            <pc:docMk/>
            <pc:sldMk cId="3196618379" sldId="258"/>
            <ac:picMk id="10" creationId="{4508841D-E8DF-42AE-AC5A-7E657B6BE906}"/>
          </ac:picMkLst>
        </pc:picChg>
      </pc:sldChg>
      <pc:sldChg chg="addSp modSp mod modAnim">
        <pc:chgData name="Công" userId="2bb69f501827e366" providerId="LiveId" clId="{CD748591-D63F-460E-9775-597E06121C7B}" dt="2021-06-30T12:58:22.896" v="357"/>
        <pc:sldMkLst>
          <pc:docMk/>
          <pc:sldMk cId="1997792503" sldId="259"/>
        </pc:sldMkLst>
        <pc:picChg chg="add mod modCrop">
          <ac:chgData name="Công" userId="2bb69f501827e366" providerId="LiveId" clId="{CD748591-D63F-460E-9775-597E06121C7B}" dt="2021-06-30T12:57:31.682" v="341" actId="14100"/>
          <ac:picMkLst>
            <pc:docMk/>
            <pc:sldMk cId="1997792503" sldId="259"/>
            <ac:picMk id="10" creationId="{D1D0F28B-BD98-4FFB-A984-BD226CAEF881}"/>
          </ac:picMkLst>
        </pc:picChg>
        <pc:picChg chg="add mod modCrop">
          <ac:chgData name="Công" userId="2bb69f501827e366" providerId="LiveId" clId="{CD748591-D63F-460E-9775-597E06121C7B}" dt="2021-06-30T12:57:57.558" v="350" actId="1076"/>
          <ac:picMkLst>
            <pc:docMk/>
            <pc:sldMk cId="1997792503" sldId="259"/>
            <ac:picMk id="11" creationId="{BD236D91-692E-4F62-ABEE-DC3FF74CDADF}"/>
          </ac:picMkLst>
        </pc:picChg>
      </pc:sldChg>
      <pc:sldChg chg="addSp modSp">
        <pc:chgData name="Công" userId="2bb69f501827e366" providerId="LiveId" clId="{CD748591-D63F-460E-9775-597E06121C7B}" dt="2021-06-30T12:58:06.140" v="353"/>
        <pc:sldMkLst>
          <pc:docMk/>
          <pc:sldMk cId="79106770" sldId="260"/>
        </pc:sldMkLst>
        <pc:picChg chg="add mod">
          <ac:chgData name="Công" userId="2bb69f501827e366" providerId="LiveId" clId="{CD748591-D63F-460E-9775-597E06121C7B}" dt="2021-06-30T12:58:06.140" v="353"/>
          <ac:picMkLst>
            <pc:docMk/>
            <pc:sldMk cId="79106770" sldId="260"/>
            <ac:picMk id="14" creationId="{96B1317B-0F0E-433A-843C-2E8A3F53AAB9}"/>
          </ac:picMkLst>
        </pc:picChg>
        <pc:picChg chg="add mod">
          <ac:chgData name="Công" userId="2bb69f501827e366" providerId="LiveId" clId="{CD748591-D63F-460E-9775-597E06121C7B}" dt="2021-06-30T12:58:06.140" v="353"/>
          <ac:picMkLst>
            <pc:docMk/>
            <pc:sldMk cId="79106770" sldId="260"/>
            <ac:picMk id="15" creationId="{C2127AA2-A253-439B-825B-68FE5DDF2F8F}"/>
          </ac:picMkLst>
        </pc:picChg>
      </pc:sldChg>
      <pc:sldChg chg="addSp modSp">
        <pc:chgData name="Công" userId="2bb69f501827e366" providerId="LiveId" clId="{CD748591-D63F-460E-9775-597E06121C7B}" dt="2021-06-30T12:58:07.562" v="354"/>
        <pc:sldMkLst>
          <pc:docMk/>
          <pc:sldMk cId="2104895073" sldId="261"/>
        </pc:sldMkLst>
        <pc:picChg chg="add mod">
          <ac:chgData name="Công" userId="2bb69f501827e366" providerId="LiveId" clId="{CD748591-D63F-460E-9775-597E06121C7B}" dt="2021-06-30T12:58:07.562" v="354"/>
          <ac:picMkLst>
            <pc:docMk/>
            <pc:sldMk cId="2104895073" sldId="261"/>
            <ac:picMk id="16" creationId="{6E854A0E-E00F-4C5C-88B6-254A6E6C7866}"/>
          </ac:picMkLst>
        </pc:picChg>
        <pc:picChg chg="add mod">
          <ac:chgData name="Công" userId="2bb69f501827e366" providerId="LiveId" clId="{CD748591-D63F-460E-9775-597E06121C7B}" dt="2021-06-30T12:58:07.562" v="354"/>
          <ac:picMkLst>
            <pc:docMk/>
            <pc:sldMk cId="2104895073" sldId="261"/>
            <ac:picMk id="17" creationId="{9CEBF8AD-F736-4C14-9254-A2808B4202C6}"/>
          </ac:picMkLst>
        </pc:picChg>
      </pc:sldChg>
      <pc:sldChg chg="addSp modSp">
        <pc:chgData name="Công" userId="2bb69f501827e366" providerId="LiveId" clId="{CD748591-D63F-460E-9775-597E06121C7B}" dt="2021-06-30T12:58:08.282" v="355"/>
        <pc:sldMkLst>
          <pc:docMk/>
          <pc:sldMk cId="2784464032" sldId="262"/>
        </pc:sldMkLst>
        <pc:picChg chg="add mod">
          <ac:chgData name="Công" userId="2bb69f501827e366" providerId="LiveId" clId="{CD748591-D63F-460E-9775-597E06121C7B}" dt="2021-06-30T12:58:08.282" v="355"/>
          <ac:picMkLst>
            <pc:docMk/>
            <pc:sldMk cId="2784464032" sldId="262"/>
            <ac:picMk id="17" creationId="{DA9BA4D6-D453-4366-BEFC-6E3C036A5F5D}"/>
          </ac:picMkLst>
        </pc:picChg>
        <pc:picChg chg="add mod">
          <ac:chgData name="Công" userId="2bb69f501827e366" providerId="LiveId" clId="{CD748591-D63F-460E-9775-597E06121C7B}" dt="2021-06-30T12:58:08.282" v="355"/>
          <ac:picMkLst>
            <pc:docMk/>
            <pc:sldMk cId="2784464032" sldId="262"/>
            <ac:picMk id="18" creationId="{49312D00-3703-4225-8C7D-AE1F1161A840}"/>
          </ac:picMkLst>
        </pc:picChg>
      </pc:sldChg>
      <pc:sldChg chg="del">
        <pc:chgData name="Công" userId="2bb69f501827e366" providerId="LiveId" clId="{CD748591-D63F-460E-9775-597E06121C7B}" dt="2021-06-30T12:58:43.056" v="358" actId="47"/>
        <pc:sldMkLst>
          <pc:docMk/>
          <pc:sldMk cId="1770014957" sldId="263"/>
        </pc:sldMkLst>
      </pc:sldChg>
      <pc:sldChg chg="addSp delSp modSp mod modTransition modAnim">
        <pc:chgData name="Công" userId="2bb69f501827e366" providerId="LiveId" clId="{CD748591-D63F-460E-9775-597E06121C7B}" dt="2021-06-30T14:20:03.840" v="764" actId="1076"/>
        <pc:sldMkLst>
          <pc:docMk/>
          <pc:sldMk cId="1198601451" sldId="264"/>
        </pc:sldMkLst>
        <pc:spChg chg="add mod">
          <ac:chgData name="Công" userId="2bb69f501827e366" providerId="LiveId" clId="{CD748591-D63F-460E-9775-597E06121C7B}" dt="2021-06-30T12:50:20.852" v="156" actId="14100"/>
          <ac:spMkLst>
            <pc:docMk/>
            <pc:sldMk cId="1198601451" sldId="264"/>
            <ac:spMk id="2" creationId="{6AA64FF3-0C71-4B81-A9E1-826A597A281B}"/>
          </ac:spMkLst>
        </pc:spChg>
        <pc:spChg chg="add mod">
          <ac:chgData name="Công" userId="2bb69f501827e366" providerId="LiveId" clId="{CD748591-D63F-460E-9775-597E06121C7B}" dt="2021-06-30T12:50:30.842" v="158" actId="1076"/>
          <ac:spMkLst>
            <pc:docMk/>
            <pc:sldMk cId="1198601451" sldId="264"/>
            <ac:spMk id="3" creationId="{4A2859AE-86EC-40AC-B1C9-3F34064C27E6}"/>
          </ac:spMkLst>
        </pc:spChg>
        <pc:spChg chg="mod">
          <ac:chgData name="Công" userId="2bb69f501827e366" providerId="LiveId" clId="{CD748591-D63F-460E-9775-597E06121C7B}" dt="2021-06-30T12:50:17.475" v="155" actId="207"/>
          <ac:spMkLst>
            <pc:docMk/>
            <pc:sldMk cId="1198601451" sldId="264"/>
            <ac:spMk id="4" creationId="{A7E72672-8E3E-479B-8499-3FF793295346}"/>
          </ac:spMkLst>
        </pc:spChg>
        <pc:spChg chg="add mod">
          <ac:chgData name="Công" userId="2bb69f501827e366" providerId="LiveId" clId="{CD748591-D63F-460E-9775-597E06121C7B}" dt="2021-06-30T12:42:55.516" v="111" actId="164"/>
          <ac:spMkLst>
            <pc:docMk/>
            <pc:sldMk cId="1198601451" sldId="264"/>
            <ac:spMk id="5" creationId="{81390A64-E787-4D51-953D-47D8987F24C1}"/>
          </ac:spMkLst>
        </pc:spChg>
        <pc:spChg chg="mod">
          <ac:chgData name="Công" userId="2bb69f501827e366" providerId="LiveId" clId="{CD748591-D63F-460E-9775-597E06121C7B}" dt="2021-06-30T12:37:36.809" v="28" actId="1076"/>
          <ac:spMkLst>
            <pc:docMk/>
            <pc:sldMk cId="1198601451" sldId="264"/>
            <ac:spMk id="7" creationId="{4AA44ED6-9C94-4C93-A43A-1C69054C5711}"/>
          </ac:spMkLst>
        </pc:spChg>
        <pc:spChg chg="mod">
          <ac:chgData name="Công" userId="2bb69f501827e366" providerId="LiveId" clId="{CD748591-D63F-460E-9775-597E06121C7B}" dt="2021-06-30T12:37:18.488" v="22" actId="403"/>
          <ac:spMkLst>
            <pc:docMk/>
            <pc:sldMk cId="1198601451" sldId="264"/>
            <ac:spMk id="8" creationId="{25939F77-F773-481A-8509-F8F415C1D3E8}"/>
          </ac:spMkLst>
        </pc:spChg>
        <pc:spChg chg="add mod">
          <ac:chgData name="Công" userId="2bb69f501827e366" providerId="LiveId" clId="{CD748591-D63F-460E-9775-597E06121C7B}" dt="2021-06-30T12:42:29.217" v="109" actId="14100"/>
          <ac:spMkLst>
            <pc:docMk/>
            <pc:sldMk cId="1198601451" sldId="264"/>
            <ac:spMk id="9" creationId="{C197A426-7363-4405-9C0E-084AF9E8BC85}"/>
          </ac:spMkLst>
        </pc:spChg>
        <pc:spChg chg="add mod">
          <ac:chgData name="Công" userId="2bb69f501827e366" providerId="LiveId" clId="{CD748591-D63F-460E-9775-597E06121C7B}" dt="2021-06-30T12:42:17.107" v="108" actId="1076"/>
          <ac:spMkLst>
            <pc:docMk/>
            <pc:sldMk cId="1198601451" sldId="264"/>
            <ac:spMk id="10" creationId="{355671BA-2D00-4626-9FF7-6BA2C1CA6095}"/>
          </ac:spMkLst>
        </pc:spChg>
        <pc:spChg chg="add mod">
          <ac:chgData name="Công" userId="2bb69f501827e366" providerId="LiveId" clId="{CD748591-D63F-460E-9775-597E06121C7B}" dt="2021-06-30T12:42:17.107" v="108" actId="1076"/>
          <ac:spMkLst>
            <pc:docMk/>
            <pc:sldMk cId="1198601451" sldId="264"/>
            <ac:spMk id="11" creationId="{7781E77C-5BA2-4D58-BB8E-9F9E814FF811}"/>
          </ac:spMkLst>
        </pc:spChg>
        <pc:spChg chg="add mod">
          <ac:chgData name="Công" userId="2bb69f501827e366" providerId="LiveId" clId="{CD748591-D63F-460E-9775-597E06121C7B}" dt="2021-06-30T12:44:54.793" v="137" actId="113"/>
          <ac:spMkLst>
            <pc:docMk/>
            <pc:sldMk cId="1198601451" sldId="264"/>
            <ac:spMk id="16" creationId="{450326FC-6E98-412C-9565-8766FBD24B41}"/>
          </ac:spMkLst>
        </pc:spChg>
        <pc:spChg chg="add mod">
          <ac:chgData name="Công" userId="2bb69f501827e366" providerId="LiveId" clId="{CD748591-D63F-460E-9775-597E06121C7B}" dt="2021-06-30T12:45:31.279" v="147" actId="1076"/>
          <ac:spMkLst>
            <pc:docMk/>
            <pc:sldMk cId="1198601451" sldId="264"/>
            <ac:spMk id="17" creationId="{9B3A120C-725A-4EC3-BA3F-836CD88F2696}"/>
          </ac:spMkLst>
        </pc:spChg>
        <pc:spChg chg="add mod">
          <ac:chgData name="Công" userId="2bb69f501827e366" providerId="LiveId" clId="{CD748591-D63F-460E-9775-597E06121C7B}" dt="2021-06-30T12:50:50.053" v="165" actId="14100"/>
          <ac:spMkLst>
            <pc:docMk/>
            <pc:sldMk cId="1198601451" sldId="264"/>
            <ac:spMk id="20" creationId="{2DA8025A-F25E-4AAC-9C70-0A76840501C0}"/>
          </ac:spMkLst>
        </pc:spChg>
        <pc:spChg chg="add mod">
          <ac:chgData name="Công" userId="2bb69f501827e366" providerId="LiveId" clId="{CD748591-D63F-460E-9775-597E06121C7B}" dt="2021-06-30T12:52:58.534" v="269" actId="207"/>
          <ac:spMkLst>
            <pc:docMk/>
            <pc:sldMk cId="1198601451" sldId="264"/>
            <ac:spMk id="21" creationId="{D31EF4BA-A6B5-4BE0-9C35-CE3B2FABD364}"/>
          </ac:spMkLst>
        </pc:spChg>
        <pc:spChg chg="add mod">
          <ac:chgData name="Công" userId="2bb69f501827e366" providerId="LiveId" clId="{CD748591-D63F-460E-9775-597E06121C7B}" dt="2021-06-30T14:15:03.414" v="687"/>
          <ac:spMkLst>
            <pc:docMk/>
            <pc:sldMk cId="1198601451" sldId="264"/>
            <ac:spMk id="22" creationId="{6CA2EAF8-F783-46AF-838E-B6BA7D258F17}"/>
          </ac:spMkLst>
        </pc:spChg>
        <pc:spChg chg="add mod">
          <ac:chgData name="Công" userId="2bb69f501827e366" providerId="LiveId" clId="{CD748591-D63F-460E-9775-597E06121C7B}" dt="2021-06-30T12:52:06.537" v="261" actId="14100"/>
          <ac:spMkLst>
            <pc:docMk/>
            <pc:sldMk cId="1198601451" sldId="264"/>
            <ac:spMk id="23" creationId="{BBDAC81F-4BB2-402C-BB38-789EB093A1C8}"/>
          </ac:spMkLst>
        </pc:spChg>
        <pc:spChg chg="add mod">
          <ac:chgData name="Công" userId="2bb69f501827e366" providerId="LiveId" clId="{CD748591-D63F-460E-9775-597E06121C7B}" dt="2021-06-30T13:03:20.149" v="369" actId="1076"/>
          <ac:spMkLst>
            <pc:docMk/>
            <pc:sldMk cId="1198601451" sldId="264"/>
            <ac:spMk id="24" creationId="{6C35C423-8EDF-42F2-9801-7A68CF8A4339}"/>
          </ac:spMkLst>
        </pc:spChg>
        <pc:spChg chg="add mod">
          <ac:chgData name="Công" userId="2bb69f501827e366" providerId="LiveId" clId="{CD748591-D63F-460E-9775-597E06121C7B}" dt="2021-06-30T13:54:33.098" v="547"/>
          <ac:spMkLst>
            <pc:docMk/>
            <pc:sldMk cId="1198601451" sldId="264"/>
            <ac:spMk id="25" creationId="{7889DCB5-5181-4B29-AEB7-12ED0C3A5F34}"/>
          </ac:spMkLst>
        </pc:spChg>
        <pc:spChg chg="add mod">
          <ac:chgData name="Công" userId="2bb69f501827e366" providerId="LiveId" clId="{CD748591-D63F-460E-9775-597E06121C7B}" dt="2021-06-30T13:59:26.058" v="576"/>
          <ac:spMkLst>
            <pc:docMk/>
            <pc:sldMk cId="1198601451" sldId="264"/>
            <ac:spMk id="26" creationId="{1A38B3C9-2ABA-483D-B53B-BEC3C089B425}"/>
          </ac:spMkLst>
        </pc:spChg>
        <pc:spChg chg="add mod">
          <ac:chgData name="Công" userId="2bb69f501827e366" providerId="LiveId" clId="{CD748591-D63F-460E-9775-597E06121C7B}" dt="2021-06-30T14:07:17.906" v="626"/>
          <ac:spMkLst>
            <pc:docMk/>
            <pc:sldMk cId="1198601451" sldId="264"/>
            <ac:spMk id="27" creationId="{997348B5-B754-4AD2-B747-3AD0F73713DC}"/>
          </ac:spMkLst>
        </pc:spChg>
        <pc:spChg chg="add mod">
          <ac:chgData name="Công" userId="2bb69f501827e366" providerId="LiveId" clId="{CD748591-D63F-460E-9775-597E06121C7B}" dt="2021-06-30T14:12:12.918" v="658"/>
          <ac:spMkLst>
            <pc:docMk/>
            <pc:sldMk cId="1198601451" sldId="264"/>
            <ac:spMk id="28" creationId="{AAA9FB65-9AA7-4847-AAC4-EE16178A65B1}"/>
          </ac:spMkLst>
        </pc:spChg>
        <pc:spChg chg="add mod">
          <ac:chgData name="Công" userId="2bb69f501827e366" providerId="LiveId" clId="{CD748591-D63F-460E-9775-597E06121C7B}" dt="2021-06-30T13:06:20.928" v="374" actId="2085"/>
          <ac:spMkLst>
            <pc:docMk/>
            <pc:sldMk cId="1198601451" sldId="264"/>
            <ac:spMk id="29" creationId="{1E9252A8-5B23-4A50-8914-620FC46D3095}"/>
          </ac:spMkLst>
        </pc:spChg>
        <pc:spChg chg="add del">
          <ac:chgData name="Công" userId="2bb69f501827e366" providerId="LiveId" clId="{CD748591-D63F-460E-9775-597E06121C7B}" dt="2021-06-30T12:55:03.414" v="298" actId="478"/>
          <ac:spMkLst>
            <pc:docMk/>
            <pc:sldMk cId="1198601451" sldId="264"/>
            <ac:spMk id="30" creationId="{D564E4F1-E813-454D-A3AB-8885BD062805}"/>
          </ac:spMkLst>
        </pc:spChg>
        <pc:spChg chg="add mod">
          <ac:chgData name="Công" userId="2bb69f501827e366" providerId="LiveId" clId="{CD748591-D63F-460E-9775-597E06121C7B}" dt="2021-06-30T13:35:30.305" v="520" actId="164"/>
          <ac:spMkLst>
            <pc:docMk/>
            <pc:sldMk cId="1198601451" sldId="264"/>
            <ac:spMk id="31" creationId="{BB152784-0D46-4DFA-B29E-B04B59FD1461}"/>
          </ac:spMkLst>
        </pc:spChg>
        <pc:spChg chg="add mod">
          <ac:chgData name="Công" userId="2bb69f501827e366" providerId="LiveId" clId="{CD748591-D63F-460E-9775-597E06121C7B}" dt="2021-06-30T13:35:33.557" v="521" actId="164"/>
          <ac:spMkLst>
            <pc:docMk/>
            <pc:sldMk cId="1198601451" sldId="264"/>
            <ac:spMk id="32" creationId="{496C505D-E8E6-43B8-BFB1-37F4FE99949B}"/>
          </ac:spMkLst>
        </pc:spChg>
        <pc:spChg chg="add mod">
          <ac:chgData name="Công" userId="2bb69f501827e366" providerId="LiveId" clId="{CD748591-D63F-460E-9775-597E06121C7B}" dt="2021-06-30T13:35:36.948" v="522" actId="164"/>
          <ac:spMkLst>
            <pc:docMk/>
            <pc:sldMk cId="1198601451" sldId="264"/>
            <ac:spMk id="33" creationId="{85860CEB-3165-4534-A5BA-FA82AC567DAB}"/>
          </ac:spMkLst>
        </pc:spChg>
        <pc:spChg chg="add mod">
          <ac:chgData name="Công" userId="2bb69f501827e366" providerId="LiveId" clId="{CD748591-D63F-460E-9775-597E06121C7B}" dt="2021-06-30T13:35:40.060" v="523" actId="164"/>
          <ac:spMkLst>
            <pc:docMk/>
            <pc:sldMk cId="1198601451" sldId="264"/>
            <ac:spMk id="34" creationId="{AD34F168-F20D-4F93-ADAA-853D9DEC7A88}"/>
          </ac:spMkLst>
        </pc:spChg>
        <pc:spChg chg="add mod">
          <ac:chgData name="Công" userId="2bb69f501827e366" providerId="LiveId" clId="{CD748591-D63F-460E-9775-597E06121C7B}" dt="2021-06-30T13:06:56.668" v="416" actId="1076"/>
          <ac:spMkLst>
            <pc:docMk/>
            <pc:sldMk cId="1198601451" sldId="264"/>
            <ac:spMk id="35" creationId="{A696FC21-03F2-45C5-9B17-B6A1D5112FAD}"/>
          </ac:spMkLst>
        </pc:spChg>
        <pc:spChg chg="add del mod">
          <ac:chgData name="Công" userId="2bb69f501827e366" providerId="LiveId" clId="{CD748591-D63F-460E-9775-597E06121C7B}" dt="2021-06-30T13:53:11.192" v="544"/>
          <ac:spMkLst>
            <pc:docMk/>
            <pc:sldMk cId="1198601451" sldId="264"/>
            <ac:spMk id="36" creationId="{B36822CA-96CE-46D1-862F-DA0FED1E4558}"/>
          </ac:spMkLst>
        </pc:spChg>
        <pc:spChg chg="add del mod">
          <ac:chgData name="Công" userId="2bb69f501827e366" providerId="LiveId" clId="{CD748591-D63F-460E-9775-597E06121C7B}" dt="2021-06-30T14:20:00.255" v="762" actId="478"/>
          <ac:spMkLst>
            <pc:docMk/>
            <pc:sldMk cId="1198601451" sldId="264"/>
            <ac:spMk id="37" creationId="{C414C8DD-1186-41BE-B722-A538D474CE76}"/>
          </ac:spMkLst>
        </pc:spChg>
        <pc:spChg chg="add mod">
          <ac:chgData name="Công" userId="2bb69f501827e366" providerId="LiveId" clId="{CD748591-D63F-460E-9775-597E06121C7B}" dt="2021-06-30T14:20:03.840" v="764" actId="1076"/>
          <ac:spMkLst>
            <pc:docMk/>
            <pc:sldMk cId="1198601451" sldId="264"/>
            <ac:spMk id="38" creationId="{62C43F75-F3D9-458D-9C15-D47D2FDA2581}"/>
          </ac:spMkLst>
        </pc:spChg>
        <pc:grpChg chg="add mod">
          <ac:chgData name="Công" userId="2bb69f501827e366" providerId="LiveId" clId="{CD748591-D63F-460E-9775-597E06121C7B}" dt="2021-06-30T12:42:55.516" v="111" actId="164"/>
          <ac:grpSpMkLst>
            <pc:docMk/>
            <pc:sldMk cId="1198601451" sldId="264"/>
            <ac:grpSpMk id="6" creationId="{14F34D62-0104-4A8B-8EBF-52CAFD6E0906}"/>
          </ac:grpSpMkLst>
        </pc:grpChg>
        <pc:grpChg chg="add mod">
          <ac:chgData name="Công" userId="2bb69f501827e366" providerId="LiveId" clId="{CD748591-D63F-460E-9775-597E06121C7B}" dt="2021-06-30T12:50:30.842" v="158" actId="1076"/>
          <ac:grpSpMkLst>
            <pc:docMk/>
            <pc:sldMk cId="1198601451" sldId="264"/>
            <ac:grpSpMk id="12" creationId="{B39CDDA6-341B-465F-94A5-6A00D075CDD5}"/>
          </ac:grpSpMkLst>
        </pc:grpChg>
        <pc:grpChg chg="add mod">
          <ac:chgData name="Công" userId="2bb69f501827e366" providerId="LiveId" clId="{CD748591-D63F-460E-9775-597E06121C7B}" dt="2021-06-30T13:04:32.837" v="370" actId="1076"/>
          <ac:grpSpMkLst>
            <pc:docMk/>
            <pc:sldMk cId="1198601451" sldId="264"/>
            <ac:grpSpMk id="13" creationId="{0B8F2C59-05AA-40E4-9C1C-0535B180DCA4}"/>
          </ac:grpSpMkLst>
        </pc:grpChg>
        <pc:grpChg chg="add mod">
          <ac:chgData name="Công" userId="2bb69f501827e366" providerId="LiveId" clId="{CD748591-D63F-460E-9775-597E06121C7B}" dt="2021-06-30T13:35:30.305" v="520" actId="164"/>
          <ac:grpSpMkLst>
            <pc:docMk/>
            <pc:sldMk cId="1198601451" sldId="264"/>
            <ac:grpSpMk id="14" creationId="{37A4ED77-9C01-4403-8E2F-8DE1F117AD41}"/>
          </ac:grpSpMkLst>
        </pc:grpChg>
        <pc:grpChg chg="add mod">
          <ac:chgData name="Công" userId="2bb69f501827e366" providerId="LiveId" clId="{CD748591-D63F-460E-9775-597E06121C7B}" dt="2021-06-30T13:35:33.557" v="521" actId="164"/>
          <ac:grpSpMkLst>
            <pc:docMk/>
            <pc:sldMk cId="1198601451" sldId="264"/>
            <ac:grpSpMk id="18" creationId="{12E953BB-9E1B-4792-AEE6-8A4E175C2509}"/>
          </ac:grpSpMkLst>
        </pc:grpChg>
        <pc:grpChg chg="add mod">
          <ac:chgData name="Công" userId="2bb69f501827e366" providerId="LiveId" clId="{CD748591-D63F-460E-9775-597E06121C7B}" dt="2021-06-30T13:35:36.948" v="522" actId="164"/>
          <ac:grpSpMkLst>
            <pc:docMk/>
            <pc:sldMk cId="1198601451" sldId="264"/>
            <ac:grpSpMk id="19" creationId="{788230A2-59F5-4C20-9694-88F03FCF1A7D}"/>
          </ac:grpSpMkLst>
        </pc:grpChg>
        <pc:grpChg chg="add mod">
          <ac:chgData name="Công" userId="2bb69f501827e366" providerId="LiveId" clId="{CD748591-D63F-460E-9775-597E06121C7B}" dt="2021-06-30T13:35:40.060" v="523" actId="164"/>
          <ac:grpSpMkLst>
            <pc:docMk/>
            <pc:sldMk cId="1198601451" sldId="264"/>
            <ac:grpSpMk id="30" creationId="{1F9B239A-79B9-460D-A0DA-735D26363CA0}"/>
          </ac:grpSpMkLst>
        </pc:grpChg>
        <pc:picChg chg="add mod">
          <ac:chgData name="Công" userId="2bb69f501827e366" providerId="LiveId" clId="{CD748591-D63F-460E-9775-597E06121C7B}" dt="2021-06-30T12:44:11.202" v="115" actId="1076"/>
          <ac:picMkLst>
            <pc:docMk/>
            <pc:sldMk cId="1198601451" sldId="264"/>
            <ac:picMk id="15" creationId="{851A82BD-25FE-4BC8-8B48-22F80172A0EC}"/>
          </ac:picMkLst>
        </pc:picChg>
        <pc:picChg chg="add del mod">
          <ac:chgData name="Công" userId="2bb69f501827e366" providerId="LiveId" clId="{CD748591-D63F-460E-9775-597E06121C7B}" dt="2021-06-30T12:53:05.240" v="273" actId="478"/>
          <ac:picMkLst>
            <pc:docMk/>
            <pc:sldMk cId="1198601451" sldId="264"/>
            <ac:picMk id="19" creationId="{F69431C2-AD23-438A-A631-AC2595A8CFCE}"/>
          </ac:picMkLst>
        </pc:picChg>
      </pc:sldChg>
      <pc:sldChg chg="addSp delSp modSp new mod modTransition modAnim">
        <pc:chgData name="Công" userId="2bb69f501827e366" providerId="LiveId" clId="{CD748591-D63F-460E-9775-597E06121C7B}" dt="2021-06-30T13:58:08.210" v="560"/>
        <pc:sldMkLst>
          <pc:docMk/>
          <pc:sldMk cId="4121724336" sldId="265"/>
        </pc:sldMkLst>
        <pc:spChg chg="del">
          <ac:chgData name="Công" userId="2bb69f501827e366" providerId="LiveId" clId="{CD748591-D63F-460E-9775-597E06121C7B}" dt="2021-06-30T13:14:59.627" v="424" actId="478"/>
          <ac:spMkLst>
            <pc:docMk/>
            <pc:sldMk cId="4121724336" sldId="265"/>
            <ac:spMk id="2" creationId="{22D1DE80-1E81-4889-B332-018FBBC25246}"/>
          </ac:spMkLst>
        </pc:spChg>
        <pc:spChg chg="add mod">
          <ac:chgData name="Công" userId="2bb69f501827e366" providerId="LiveId" clId="{CD748591-D63F-460E-9775-597E06121C7B}" dt="2021-06-30T13:26:53.107" v="462" actId="1076"/>
          <ac:spMkLst>
            <pc:docMk/>
            <pc:sldMk cId="4121724336" sldId="265"/>
            <ac:spMk id="2" creationId="{9A764636-4E59-4ABE-BC3E-D99345A01D67}"/>
          </ac:spMkLst>
        </pc:spChg>
        <pc:spChg chg="add mod">
          <ac:chgData name="Công" userId="2bb69f501827e366" providerId="LiveId" clId="{CD748591-D63F-460E-9775-597E06121C7B}" dt="2021-06-30T13:28:12.325" v="470" actId="14100"/>
          <ac:spMkLst>
            <pc:docMk/>
            <pc:sldMk cId="4121724336" sldId="265"/>
            <ac:spMk id="3" creationId="{6069019F-9D0C-4A7D-9530-97D74DC0F188}"/>
          </ac:spMkLst>
        </pc:spChg>
        <pc:spChg chg="del">
          <ac:chgData name="Công" userId="2bb69f501827e366" providerId="LiveId" clId="{CD748591-D63F-460E-9775-597E06121C7B}" dt="2021-06-30T13:15:00.623" v="425" actId="478"/>
          <ac:spMkLst>
            <pc:docMk/>
            <pc:sldMk cId="4121724336" sldId="265"/>
            <ac:spMk id="3" creationId="{6EDB4857-275F-4E9A-8824-D79BD84BEECD}"/>
          </ac:spMkLst>
        </pc:spChg>
        <pc:spChg chg="add mod">
          <ac:chgData name="Công" userId="2bb69f501827e366" providerId="LiveId" clId="{CD748591-D63F-460E-9775-597E06121C7B}" dt="2021-06-30T13:28:09.361" v="469" actId="1076"/>
          <ac:spMkLst>
            <pc:docMk/>
            <pc:sldMk cId="4121724336" sldId="265"/>
            <ac:spMk id="4" creationId="{3EB73EF7-57BE-4524-8914-2A32C459ABE7}"/>
          </ac:spMkLst>
        </pc:spChg>
        <pc:spChg chg="add mod">
          <ac:chgData name="Công" userId="2bb69f501827e366" providerId="LiveId" clId="{CD748591-D63F-460E-9775-597E06121C7B}" dt="2021-06-30T13:28:09.361" v="469" actId="1076"/>
          <ac:spMkLst>
            <pc:docMk/>
            <pc:sldMk cId="4121724336" sldId="265"/>
            <ac:spMk id="5" creationId="{FD0DBCF6-4E8F-4110-B5DA-E490AD59335C}"/>
          </ac:spMkLst>
        </pc:spChg>
        <pc:spChg chg="add mod">
          <ac:chgData name="Công" userId="2bb69f501827e366" providerId="LiveId" clId="{CD748591-D63F-460E-9775-597E06121C7B}" dt="2021-06-30T13:28:09.361" v="469" actId="1076"/>
          <ac:spMkLst>
            <pc:docMk/>
            <pc:sldMk cId="4121724336" sldId="265"/>
            <ac:spMk id="6" creationId="{518B736E-2BD7-40AA-A324-29A990607120}"/>
          </ac:spMkLst>
        </pc:spChg>
        <pc:spChg chg="add mod">
          <ac:chgData name="Công" userId="2bb69f501827e366" providerId="LiveId" clId="{CD748591-D63F-460E-9775-597E06121C7B}" dt="2021-06-30T13:28:15.673" v="471" actId="1076"/>
          <ac:spMkLst>
            <pc:docMk/>
            <pc:sldMk cId="4121724336" sldId="265"/>
            <ac:spMk id="7" creationId="{CA96434E-8DFB-427A-B377-000B1C7CFA1A}"/>
          </ac:spMkLst>
        </pc:spChg>
        <pc:spChg chg="add mod">
          <ac:chgData name="Công" userId="2bb69f501827e366" providerId="LiveId" clId="{CD748591-D63F-460E-9775-597E06121C7B}" dt="2021-06-30T13:32:38.490" v="498" actId="1076"/>
          <ac:spMkLst>
            <pc:docMk/>
            <pc:sldMk cId="4121724336" sldId="265"/>
            <ac:spMk id="8" creationId="{21C28C92-F7E2-4561-A40E-DAA420B95358}"/>
          </ac:spMkLst>
        </pc:spChg>
        <pc:spChg chg="add mod">
          <ac:chgData name="Công" userId="2bb69f501827e366" providerId="LiveId" clId="{CD748591-D63F-460E-9775-597E06121C7B}" dt="2021-06-30T13:54:54.588" v="548"/>
          <ac:spMkLst>
            <pc:docMk/>
            <pc:sldMk cId="4121724336" sldId="265"/>
            <ac:spMk id="10" creationId="{8904944E-ECF0-4EB8-8B6D-0C84CFAC9E5A}"/>
          </ac:spMkLst>
        </pc:spChg>
        <pc:spChg chg="add mod">
          <ac:chgData name="Công" userId="2bb69f501827e366" providerId="LiveId" clId="{CD748591-D63F-460E-9775-597E06121C7B}" dt="2021-06-30T13:56:37.372" v="550"/>
          <ac:spMkLst>
            <pc:docMk/>
            <pc:sldMk cId="4121724336" sldId="265"/>
            <ac:spMk id="11" creationId="{518F98C0-42E9-4D66-9A2B-4E33474C90DB}"/>
          </ac:spMkLst>
        </pc:spChg>
        <pc:spChg chg="add mod">
          <ac:chgData name="Công" userId="2bb69f501827e366" providerId="LiveId" clId="{CD748591-D63F-460E-9775-597E06121C7B}" dt="2021-06-30T13:56:53.305" v="551"/>
          <ac:spMkLst>
            <pc:docMk/>
            <pc:sldMk cId="4121724336" sldId="265"/>
            <ac:spMk id="12" creationId="{028CC0AF-C509-4A88-8A1D-DFBD1161C22D}"/>
          </ac:spMkLst>
        </pc:spChg>
        <pc:picChg chg="add mod modCrop">
          <ac:chgData name="Công" userId="2bb69f501827e366" providerId="LiveId" clId="{CD748591-D63F-460E-9775-597E06121C7B}" dt="2021-06-30T13:58:08.210" v="560"/>
          <ac:picMkLst>
            <pc:docMk/>
            <pc:sldMk cId="4121724336" sldId="265"/>
            <ac:picMk id="9" creationId="{90E33BA4-73B1-4182-8C90-676192B60F45}"/>
          </ac:picMkLst>
        </pc:picChg>
      </pc:sldChg>
      <pc:sldChg chg="modSp add modTransition">
        <pc:chgData name="Công" userId="2bb69f501827e366" providerId="LiveId" clId="{CD748591-D63F-460E-9775-597E06121C7B}" dt="2021-06-30T13:58:15.089" v="561"/>
        <pc:sldMkLst>
          <pc:docMk/>
          <pc:sldMk cId="4042988392" sldId="266"/>
        </pc:sldMkLst>
        <pc:spChg chg="mod">
          <ac:chgData name="Công" userId="2bb69f501827e366" providerId="LiveId" clId="{CD748591-D63F-460E-9775-597E06121C7B}" dt="2021-06-30T13:55:02.864" v="549"/>
          <ac:spMkLst>
            <pc:docMk/>
            <pc:sldMk cId="4042988392" sldId="266"/>
            <ac:spMk id="8" creationId="{21C28C92-F7E2-4561-A40E-DAA420B95358}"/>
          </ac:spMkLst>
        </pc:spChg>
        <pc:spChg chg="mod">
          <ac:chgData name="Công" userId="2bb69f501827e366" providerId="LiveId" clId="{CD748591-D63F-460E-9775-597E06121C7B}" dt="2021-06-30T13:33:16.793" v="504" actId="207"/>
          <ac:spMkLst>
            <pc:docMk/>
            <pc:sldMk cId="4042988392" sldId="266"/>
            <ac:spMk id="10" creationId="{8904944E-ECF0-4EB8-8B6D-0C84CFAC9E5A}"/>
          </ac:spMkLst>
        </pc:spChg>
        <pc:spChg chg="mod">
          <ac:chgData name="Công" userId="2bb69f501827e366" providerId="LiveId" clId="{CD748591-D63F-460E-9775-597E06121C7B}" dt="2021-06-30T13:57:07.246" v="552"/>
          <ac:spMkLst>
            <pc:docMk/>
            <pc:sldMk cId="4042988392" sldId="266"/>
            <ac:spMk id="11" creationId="{518F98C0-42E9-4D66-9A2B-4E33474C90DB}"/>
          </ac:spMkLst>
        </pc:spChg>
        <pc:spChg chg="mod">
          <ac:chgData name="Công" userId="2bb69f501827e366" providerId="LiveId" clId="{CD748591-D63F-460E-9775-597E06121C7B}" dt="2021-06-30T13:57:13.477" v="553"/>
          <ac:spMkLst>
            <pc:docMk/>
            <pc:sldMk cId="4042988392" sldId="266"/>
            <ac:spMk id="12" creationId="{028CC0AF-C509-4A88-8A1D-DFBD1161C22D}"/>
          </ac:spMkLst>
        </pc:spChg>
        <pc:picChg chg="mod">
          <ac:chgData name="Công" userId="2bb69f501827e366" providerId="LiveId" clId="{CD748591-D63F-460E-9775-597E06121C7B}" dt="2021-06-30T13:58:15.089" v="561"/>
          <ac:picMkLst>
            <pc:docMk/>
            <pc:sldMk cId="4042988392" sldId="266"/>
            <ac:picMk id="9" creationId="{90E33BA4-73B1-4182-8C90-676192B60F45}"/>
          </ac:picMkLst>
        </pc:picChg>
      </pc:sldChg>
      <pc:sldChg chg="modSp add mod">
        <pc:chgData name="Công" userId="2bb69f501827e366" providerId="LiveId" clId="{CD748591-D63F-460E-9775-597E06121C7B}" dt="2021-06-30T13:58:22.013" v="562"/>
        <pc:sldMkLst>
          <pc:docMk/>
          <pc:sldMk cId="4026120916" sldId="267"/>
        </pc:sldMkLst>
        <pc:spChg chg="mod">
          <ac:chgData name="Công" userId="2bb69f501827e366" providerId="LiveId" clId="{CD748591-D63F-460E-9775-597E06121C7B}" dt="2021-06-30T13:57:21.235" v="554"/>
          <ac:spMkLst>
            <pc:docMk/>
            <pc:sldMk cId="4026120916" sldId="267"/>
            <ac:spMk id="8" creationId="{21C28C92-F7E2-4561-A40E-DAA420B95358}"/>
          </ac:spMkLst>
        </pc:spChg>
        <pc:spChg chg="mod">
          <ac:chgData name="Công" userId="2bb69f501827e366" providerId="LiveId" clId="{CD748591-D63F-460E-9775-597E06121C7B}" dt="2021-06-30T13:34:21.146" v="510" actId="20577"/>
          <ac:spMkLst>
            <pc:docMk/>
            <pc:sldMk cId="4026120916" sldId="267"/>
            <ac:spMk id="10" creationId="{8904944E-ECF0-4EB8-8B6D-0C84CFAC9E5A}"/>
          </ac:spMkLst>
        </pc:spChg>
        <pc:spChg chg="mod">
          <ac:chgData name="Công" userId="2bb69f501827e366" providerId="LiveId" clId="{CD748591-D63F-460E-9775-597E06121C7B}" dt="2021-06-30T13:57:29.895" v="555"/>
          <ac:spMkLst>
            <pc:docMk/>
            <pc:sldMk cId="4026120916" sldId="267"/>
            <ac:spMk id="11" creationId="{518F98C0-42E9-4D66-9A2B-4E33474C90DB}"/>
          </ac:spMkLst>
        </pc:spChg>
        <pc:spChg chg="mod">
          <ac:chgData name="Công" userId="2bb69f501827e366" providerId="LiveId" clId="{CD748591-D63F-460E-9775-597E06121C7B}" dt="2021-06-30T13:57:35.117" v="556"/>
          <ac:spMkLst>
            <pc:docMk/>
            <pc:sldMk cId="4026120916" sldId="267"/>
            <ac:spMk id="12" creationId="{028CC0AF-C509-4A88-8A1D-DFBD1161C22D}"/>
          </ac:spMkLst>
        </pc:spChg>
        <pc:picChg chg="mod">
          <ac:chgData name="Công" userId="2bb69f501827e366" providerId="LiveId" clId="{CD748591-D63F-460E-9775-597E06121C7B}" dt="2021-06-30T13:58:22.013" v="562"/>
          <ac:picMkLst>
            <pc:docMk/>
            <pc:sldMk cId="4026120916" sldId="267"/>
            <ac:picMk id="9" creationId="{90E33BA4-73B1-4182-8C90-676192B60F45}"/>
          </ac:picMkLst>
        </pc:picChg>
      </pc:sldChg>
      <pc:sldChg chg="modSp add mod">
        <pc:chgData name="Công" userId="2bb69f501827e366" providerId="LiveId" clId="{CD748591-D63F-460E-9775-597E06121C7B}" dt="2021-06-30T13:58:28.298" v="563"/>
        <pc:sldMkLst>
          <pc:docMk/>
          <pc:sldMk cId="2341035948" sldId="268"/>
        </pc:sldMkLst>
        <pc:spChg chg="mod">
          <ac:chgData name="Công" userId="2bb69f501827e366" providerId="LiveId" clId="{CD748591-D63F-460E-9775-597E06121C7B}" dt="2021-06-30T13:57:43.089" v="557"/>
          <ac:spMkLst>
            <pc:docMk/>
            <pc:sldMk cId="2341035948" sldId="268"/>
            <ac:spMk id="8" creationId="{21C28C92-F7E2-4561-A40E-DAA420B95358}"/>
          </ac:spMkLst>
        </pc:spChg>
        <pc:spChg chg="mod">
          <ac:chgData name="Công" userId="2bb69f501827e366" providerId="LiveId" clId="{CD748591-D63F-460E-9775-597E06121C7B}" dt="2021-06-30T13:34:39.469" v="516" actId="20577"/>
          <ac:spMkLst>
            <pc:docMk/>
            <pc:sldMk cId="2341035948" sldId="268"/>
            <ac:spMk id="10" creationId="{8904944E-ECF0-4EB8-8B6D-0C84CFAC9E5A}"/>
          </ac:spMkLst>
        </pc:spChg>
        <pc:spChg chg="mod">
          <ac:chgData name="Công" userId="2bb69f501827e366" providerId="LiveId" clId="{CD748591-D63F-460E-9775-597E06121C7B}" dt="2021-06-30T13:57:48.419" v="558"/>
          <ac:spMkLst>
            <pc:docMk/>
            <pc:sldMk cId="2341035948" sldId="268"/>
            <ac:spMk id="11" creationId="{518F98C0-42E9-4D66-9A2B-4E33474C90DB}"/>
          </ac:spMkLst>
        </pc:spChg>
        <pc:spChg chg="mod">
          <ac:chgData name="Công" userId="2bb69f501827e366" providerId="LiveId" clId="{CD748591-D63F-460E-9775-597E06121C7B}" dt="2021-06-30T13:57:53.390" v="559"/>
          <ac:spMkLst>
            <pc:docMk/>
            <pc:sldMk cId="2341035948" sldId="268"/>
            <ac:spMk id="12" creationId="{028CC0AF-C509-4A88-8A1D-DFBD1161C22D}"/>
          </ac:spMkLst>
        </pc:spChg>
        <pc:picChg chg="mod">
          <ac:chgData name="Công" userId="2bb69f501827e366" providerId="LiveId" clId="{CD748591-D63F-460E-9775-597E06121C7B}" dt="2021-06-30T13:58:28.298" v="563"/>
          <ac:picMkLst>
            <pc:docMk/>
            <pc:sldMk cId="2341035948" sldId="268"/>
            <ac:picMk id="9" creationId="{90E33BA4-73B1-4182-8C90-676192B60F45}"/>
          </ac:picMkLst>
        </pc:picChg>
      </pc:sldChg>
      <pc:sldChg chg="addSp delSp modSp add mod modTransition modAnim">
        <pc:chgData name="Công" userId="2bb69f501827e366" providerId="LiveId" clId="{CD748591-D63F-460E-9775-597E06121C7B}" dt="2021-06-30T14:20:09.558" v="767" actId="1076"/>
        <pc:sldMkLst>
          <pc:docMk/>
          <pc:sldMk cId="4101269677" sldId="269"/>
        </pc:sldMkLst>
        <pc:spChg chg="mod">
          <ac:chgData name="Công" userId="2bb69f501827e366" providerId="LiveId" clId="{CD748591-D63F-460E-9775-597E06121C7B}" dt="2021-06-30T14:15:14.436" v="688"/>
          <ac:spMkLst>
            <pc:docMk/>
            <pc:sldMk cId="4101269677" sldId="269"/>
            <ac:spMk id="22" creationId="{6CA2EAF8-F783-46AF-838E-B6BA7D258F17}"/>
          </ac:spMkLst>
        </pc:spChg>
        <pc:spChg chg="mod">
          <ac:chgData name="Công" userId="2bb69f501827e366" providerId="LiveId" clId="{CD748591-D63F-460E-9775-597E06121C7B}" dt="2021-06-30T13:54:16.649" v="546"/>
          <ac:spMkLst>
            <pc:docMk/>
            <pc:sldMk cId="4101269677" sldId="269"/>
            <ac:spMk id="25" creationId="{7889DCB5-5181-4B29-AEB7-12ED0C3A5F34}"/>
          </ac:spMkLst>
        </pc:spChg>
        <pc:spChg chg="mod">
          <ac:chgData name="Công" userId="2bb69f501827e366" providerId="LiveId" clId="{CD748591-D63F-460E-9775-597E06121C7B}" dt="2021-06-30T13:59:32.609" v="577"/>
          <ac:spMkLst>
            <pc:docMk/>
            <pc:sldMk cId="4101269677" sldId="269"/>
            <ac:spMk id="26" creationId="{1A38B3C9-2ABA-483D-B53B-BEC3C089B425}"/>
          </ac:spMkLst>
        </pc:spChg>
        <pc:spChg chg="mod">
          <ac:chgData name="Công" userId="2bb69f501827e366" providerId="LiveId" clId="{CD748591-D63F-460E-9775-597E06121C7B}" dt="2021-06-30T14:07:25.413" v="627"/>
          <ac:spMkLst>
            <pc:docMk/>
            <pc:sldMk cId="4101269677" sldId="269"/>
            <ac:spMk id="27" creationId="{997348B5-B754-4AD2-B747-3AD0F73713DC}"/>
          </ac:spMkLst>
        </pc:spChg>
        <pc:spChg chg="mod">
          <ac:chgData name="Công" userId="2bb69f501827e366" providerId="LiveId" clId="{CD748591-D63F-460E-9775-597E06121C7B}" dt="2021-06-30T14:12:42.038" v="659"/>
          <ac:spMkLst>
            <pc:docMk/>
            <pc:sldMk cId="4101269677" sldId="269"/>
            <ac:spMk id="28" creationId="{AAA9FB65-9AA7-4847-AAC4-EE16178A65B1}"/>
          </ac:spMkLst>
        </pc:spChg>
        <pc:spChg chg="add del mod">
          <ac:chgData name="Công" userId="2bb69f501827e366" providerId="LiveId" clId="{CD748591-D63F-460E-9775-597E06121C7B}" dt="2021-06-30T14:20:06.331" v="765" actId="478"/>
          <ac:spMkLst>
            <pc:docMk/>
            <pc:sldMk cId="4101269677" sldId="269"/>
            <ac:spMk id="36" creationId="{EE371979-2A61-440A-8C44-4EFE44E544ED}"/>
          </ac:spMkLst>
        </pc:spChg>
        <pc:spChg chg="add mod">
          <ac:chgData name="Công" userId="2bb69f501827e366" providerId="LiveId" clId="{CD748591-D63F-460E-9775-597E06121C7B}" dt="2021-06-30T14:20:09.558" v="767" actId="1076"/>
          <ac:spMkLst>
            <pc:docMk/>
            <pc:sldMk cId="4101269677" sldId="269"/>
            <ac:spMk id="37" creationId="{85544602-0C8A-4811-9312-4F041FBFDFE0}"/>
          </ac:spMkLst>
        </pc:spChg>
      </pc:sldChg>
      <pc:sldChg chg="modSp add mod ord">
        <pc:chgData name="Công" userId="2bb69f501827e366" providerId="LiveId" clId="{CD748591-D63F-460E-9775-597E06121C7B}" dt="2021-06-30T14:00:57.621" v="598"/>
        <pc:sldMkLst>
          <pc:docMk/>
          <pc:sldMk cId="1518907114" sldId="270"/>
        </pc:sldMkLst>
        <pc:spChg chg="mod">
          <ac:chgData name="Công" userId="2bb69f501827e366" providerId="LiveId" clId="{CD748591-D63F-460E-9775-597E06121C7B}" dt="2021-06-30T13:59:55.385" v="587" actId="20577"/>
          <ac:spMkLst>
            <pc:docMk/>
            <pc:sldMk cId="1518907114" sldId="270"/>
            <ac:spMk id="6" creationId="{518B736E-2BD7-40AA-A324-29A990607120}"/>
          </ac:spMkLst>
        </pc:spChg>
        <pc:spChg chg="mod">
          <ac:chgData name="Công" userId="2bb69f501827e366" providerId="LiveId" clId="{CD748591-D63F-460E-9775-597E06121C7B}" dt="2021-06-30T14:00:38.877" v="596"/>
          <ac:spMkLst>
            <pc:docMk/>
            <pc:sldMk cId="1518907114" sldId="270"/>
            <ac:spMk id="10" creationId="{8904944E-ECF0-4EB8-8B6D-0C84CFAC9E5A}"/>
          </ac:spMkLst>
        </pc:spChg>
        <pc:spChg chg="mod">
          <ac:chgData name="Công" userId="2bb69f501827e366" providerId="LiveId" clId="{CD748591-D63F-460E-9775-597E06121C7B}" dt="2021-06-30T14:00:49.663" v="597"/>
          <ac:spMkLst>
            <pc:docMk/>
            <pc:sldMk cId="1518907114" sldId="270"/>
            <ac:spMk id="11" creationId="{518F98C0-42E9-4D66-9A2B-4E33474C90DB}"/>
          </ac:spMkLst>
        </pc:spChg>
        <pc:spChg chg="mod">
          <ac:chgData name="Công" userId="2bb69f501827e366" providerId="LiveId" clId="{CD748591-D63F-460E-9775-597E06121C7B}" dt="2021-06-30T14:00:57.621" v="598"/>
          <ac:spMkLst>
            <pc:docMk/>
            <pc:sldMk cId="1518907114" sldId="270"/>
            <ac:spMk id="12" creationId="{028CC0AF-C509-4A88-8A1D-DFBD1161C22D}"/>
          </ac:spMkLst>
        </pc:spChg>
      </pc:sldChg>
      <pc:sldChg chg="new del">
        <pc:chgData name="Công" userId="2bb69f501827e366" providerId="LiveId" clId="{CD748591-D63F-460E-9775-597E06121C7B}" dt="2021-06-30T13:59:04.187" v="572" actId="47"/>
        <pc:sldMkLst>
          <pc:docMk/>
          <pc:sldMk cId="4262138444" sldId="270"/>
        </pc:sldMkLst>
      </pc:sldChg>
      <pc:sldChg chg="modSp add mod ord">
        <pc:chgData name="Công" userId="2bb69f501827e366" providerId="LiveId" clId="{CD748591-D63F-460E-9775-597E06121C7B}" dt="2021-06-30T14:03:38.428" v="601"/>
        <pc:sldMkLst>
          <pc:docMk/>
          <pc:sldMk cId="3124324414" sldId="271"/>
        </pc:sldMkLst>
        <pc:spChg chg="mod">
          <ac:chgData name="Công" userId="2bb69f501827e366" providerId="LiveId" clId="{CD748591-D63F-460E-9775-597E06121C7B}" dt="2021-06-30T13:59:58.747" v="588" actId="20577"/>
          <ac:spMkLst>
            <pc:docMk/>
            <pc:sldMk cId="3124324414" sldId="271"/>
            <ac:spMk id="6" creationId="{518B736E-2BD7-40AA-A324-29A990607120}"/>
          </ac:spMkLst>
        </pc:spChg>
        <pc:spChg chg="mod">
          <ac:chgData name="Công" userId="2bb69f501827e366" providerId="LiveId" clId="{CD748591-D63F-460E-9775-597E06121C7B}" dt="2021-06-30T14:03:24.389" v="599"/>
          <ac:spMkLst>
            <pc:docMk/>
            <pc:sldMk cId="3124324414" sldId="271"/>
            <ac:spMk id="8" creationId="{21C28C92-F7E2-4561-A40E-DAA420B95358}"/>
          </ac:spMkLst>
        </pc:spChg>
        <pc:spChg chg="mod">
          <ac:chgData name="Công" userId="2bb69f501827e366" providerId="LiveId" clId="{CD748591-D63F-460E-9775-597E06121C7B}" dt="2021-06-30T14:03:30.500" v="600"/>
          <ac:spMkLst>
            <pc:docMk/>
            <pc:sldMk cId="3124324414" sldId="271"/>
            <ac:spMk id="11" creationId="{518F98C0-42E9-4D66-9A2B-4E33474C90DB}"/>
          </ac:spMkLst>
        </pc:spChg>
        <pc:spChg chg="mod">
          <ac:chgData name="Công" userId="2bb69f501827e366" providerId="LiveId" clId="{CD748591-D63F-460E-9775-597E06121C7B}" dt="2021-06-30T14:03:38.428" v="601"/>
          <ac:spMkLst>
            <pc:docMk/>
            <pc:sldMk cId="3124324414" sldId="271"/>
            <ac:spMk id="12" creationId="{028CC0AF-C509-4A88-8A1D-DFBD1161C22D}"/>
          </ac:spMkLst>
        </pc:spChg>
      </pc:sldChg>
      <pc:sldChg chg="modSp add mod ord">
        <pc:chgData name="Công" userId="2bb69f501827e366" providerId="LiveId" clId="{CD748591-D63F-460E-9775-597E06121C7B}" dt="2021-06-30T14:04:16.933" v="604"/>
        <pc:sldMkLst>
          <pc:docMk/>
          <pc:sldMk cId="1327548707" sldId="272"/>
        </pc:sldMkLst>
        <pc:spChg chg="mod">
          <ac:chgData name="Công" userId="2bb69f501827e366" providerId="LiveId" clId="{CD748591-D63F-460E-9775-597E06121C7B}" dt="2021-06-30T14:00:01.200" v="589" actId="20577"/>
          <ac:spMkLst>
            <pc:docMk/>
            <pc:sldMk cId="1327548707" sldId="272"/>
            <ac:spMk id="6" creationId="{518B736E-2BD7-40AA-A324-29A990607120}"/>
          </ac:spMkLst>
        </pc:spChg>
        <pc:spChg chg="mod">
          <ac:chgData name="Công" userId="2bb69f501827e366" providerId="LiveId" clId="{CD748591-D63F-460E-9775-597E06121C7B}" dt="2021-06-30T14:03:49.984" v="602"/>
          <ac:spMkLst>
            <pc:docMk/>
            <pc:sldMk cId="1327548707" sldId="272"/>
            <ac:spMk id="8" creationId="{21C28C92-F7E2-4561-A40E-DAA420B95358}"/>
          </ac:spMkLst>
        </pc:spChg>
        <pc:spChg chg="mod">
          <ac:chgData name="Công" userId="2bb69f501827e366" providerId="LiveId" clId="{CD748591-D63F-460E-9775-597E06121C7B}" dt="2021-06-30T14:03:55.846" v="603"/>
          <ac:spMkLst>
            <pc:docMk/>
            <pc:sldMk cId="1327548707" sldId="272"/>
            <ac:spMk id="11" creationId="{518F98C0-42E9-4D66-9A2B-4E33474C90DB}"/>
          </ac:spMkLst>
        </pc:spChg>
        <pc:spChg chg="mod">
          <ac:chgData name="Công" userId="2bb69f501827e366" providerId="LiveId" clId="{CD748591-D63F-460E-9775-597E06121C7B}" dt="2021-06-30T14:04:16.933" v="604"/>
          <ac:spMkLst>
            <pc:docMk/>
            <pc:sldMk cId="1327548707" sldId="272"/>
            <ac:spMk id="12" creationId="{028CC0AF-C509-4A88-8A1D-DFBD1161C22D}"/>
          </ac:spMkLst>
        </pc:spChg>
      </pc:sldChg>
      <pc:sldChg chg="modSp add mod ord">
        <pc:chgData name="Công" userId="2bb69f501827e366" providerId="LiveId" clId="{CD748591-D63F-460E-9775-597E06121C7B}" dt="2021-06-30T14:05:58.066" v="607"/>
        <pc:sldMkLst>
          <pc:docMk/>
          <pc:sldMk cId="3067859013" sldId="273"/>
        </pc:sldMkLst>
        <pc:spChg chg="mod">
          <ac:chgData name="Công" userId="2bb69f501827e366" providerId="LiveId" clId="{CD748591-D63F-460E-9775-597E06121C7B}" dt="2021-06-30T14:00:06.187" v="591" actId="20577"/>
          <ac:spMkLst>
            <pc:docMk/>
            <pc:sldMk cId="3067859013" sldId="273"/>
            <ac:spMk id="6" creationId="{518B736E-2BD7-40AA-A324-29A990607120}"/>
          </ac:spMkLst>
        </pc:spChg>
        <pc:spChg chg="mod">
          <ac:chgData name="Công" userId="2bb69f501827e366" providerId="LiveId" clId="{CD748591-D63F-460E-9775-597E06121C7B}" dt="2021-06-30T14:05:43.524" v="605"/>
          <ac:spMkLst>
            <pc:docMk/>
            <pc:sldMk cId="3067859013" sldId="273"/>
            <ac:spMk id="8" creationId="{21C28C92-F7E2-4561-A40E-DAA420B95358}"/>
          </ac:spMkLst>
        </pc:spChg>
        <pc:spChg chg="mod">
          <ac:chgData name="Công" userId="2bb69f501827e366" providerId="LiveId" clId="{CD748591-D63F-460E-9775-597E06121C7B}" dt="2021-06-30T14:05:50.386" v="606"/>
          <ac:spMkLst>
            <pc:docMk/>
            <pc:sldMk cId="3067859013" sldId="273"/>
            <ac:spMk id="11" creationId="{518F98C0-42E9-4D66-9A2B-4E33474C90DB}"/>
          </ac:spMkLst>
        </pc:spChg>
        <pc:spChg chg="mod">
          <ac:chgData name="Công" userId="2bb69f501827e366" providerId="LiveId" clId="{CD748591-D63F-460E-9775-597E06121C7B}" dt="2021-06-30T14:05:58.066" v="607"/>
          <ac:spMkLst>
            <pc:docMk/>
            <pc:sldMk cId="3067859013" sldId="273"/>
            <ac:spMk id="12" creationId="{028CC0AF-C509-4A88-8A1D-DFBD1161C22D}"/>
          </ac:spMkLst>
        </pc:spChg>
      </pc:sldChg>
      <pc:sldChg chg="modSp add mod ord">
        <pc:chgData name="Công" userId="2bb69f501827e366" providerId="LiveId" clId="{CD748591-D63F-460E-9775-597E06121C7B}" dt="2021-06-30T14:07:48.121" v="630"/>
        <pc:sldMkLst>
          <pc:docMk/>
          <pc:sldMk cId="1881038835" sldId="274"/>
        </pc:sldMkLst>
        <pc:spChg chg="mod">
          <ac:chgData name="Công" userId="2bb69f501827e366" providerId="LiveId" clId="{CD748591-D63F-460E-9775-597E06121C7B}" dt="2021-06-30T14:07:00.453" v="622" actId="20577"/>
          <ac:spMkLst>
            <pc:docMk/>
            <pc:sldMk cId="1881038835" sldId="274"/>
            <ac:spMk id="6" creationId="{518B736E-2BD7-40AA-A324-29A990607120}"/>
          </ac:spMkLst>
        </pc:spChg>
        <pc:spChg chg="mod">
          <ac:chgData name="Công" userId="2bb69f501827e366" providerId="LiveId" clId="{CD748591-D63F-460E-9775-597E06121C7B}" dt="2021-06-30T14:07:37.348" v="628"/>
          <ac:spMkLst>
            <pc:docMk/>
            <pc:sldMk cId="1881038835" sldId="274"/>
            <ac:spMk id="10" creationId="{8904944E-ECF0-4EB8-8B6D-0C84CFAC9E5A}"/>
          </ac:spMkLst>
        </pc:spChg>
        <pc:spChg chg="mod">
          <ac:chgData name="Công" userId="2bb69f501827e366" providerId="LiveId" clId="{CD748591-D63F-460E-9775-597E06121C7B}" dt="2021-06-30T14:07:42.226" v="629"/>
          <ac:spMkLst>
            <pc:docMk/>
            <pc:sldMk cId="1881038835" sldId="274"/>
            <ac:spMk id="11" creationId="{518F98C0-42E9-4D66-9A2B-4E33474C90DB}"/>
          </ac:spMkLst>
        </pc:spChg>
        <pc:spChg chg="mod">
          <ac:chgData name="Công" userId="2bb69f501827e366" providerId="LiveId" clId="{CD748591-D63F-460E-9775-597E06121C7B}" dt="2021-06-30T14:07:48.121" v="630"/>
          <ac:spMkLst>
            <pc:docMk/>
            <pc:sldMk cId="1881038835" sldId="274"/>
            <ac:spMk id="12" creationId="{028CC0AF-C509-4A88-8A1D-DFBD1161C22D}"/>
          </ac:spMkLst>
        </pc:spChg>
      </pc:sldChg>
      <pc:sldChg chg="modSp add mod ord">
        <pc:chgData name="Công" userId="2bb69f501827e366" providerId="LiveId" clId="{CD748591-D63F-460E-9775-597E06121C7B}" dt="2021-06-30T14:08:15.224" v="633"/>
        <pc:sldMkLst>
          <pc:docMk/>
          <pc:sldMk cId="86346933" sldId="275"/>
        </pc:sldMkLst>
        <pc:spChg chg="mod">
          <ac:chgData name="Công" userId="2bb69f501827e366" providerId="LiveId" clId="{CD748591-D63F-460E-9775-597E06121C7B}" dt="2021-06-30T14:07:03.954" v="623" actId="20577"/>
          <ac:spMkLst>
            <pc:docMk/>
            <pc:sldMk cId="86346933" sldId="275"/>
            <ac:spMk id="6" creationId="{518B736E-2BD7-40AA-A324-29A990607120}"/>
          </ac:spMkLst>
        </pc:spChg>
        <pc:spChg chg="mod">
          <ac:chgData name="Công" userId="2bb69f501827e366" providerId="LiveId" clId="{CD748591-D63F-460E-9775-597E06121C7B}" dt="2021-06-30T14:08:00.984" v="631"/>
          <ac:spMkLst>
            <pc:docMk/>
            <pc:sldMk cId="86346933" sldId="275"/>
            <ac:spMk id="8" creationId="{21C28C92-F7E2-4561-A40E-DAA420B95358}"/>
          </ac:spMkLst>
        </pc:spChg>
        <pc:spChg chg="mod">
          <ac:chgData name="Công" userId="2bb69f501827e366" providerId="LiveId" clId="{CD748591-D63F-460E-9775-597E06121C7B}" dt="2021-06-30T14:08:10.597" v="632"/>
          <ac:spMkLst>
            <pc:docMk/>
            <pc:sldMk cId="86346933" sldId="275"/>
            <ac:spMk id="11" creationId="{518F98C0-42E9-4D66-9A2B-4E33474C90DB}"/>
          </ac:spMkLst>
        </pc:spChg>
        <pc:spChg chg="mod">
          <ac:chgData name="Công" userId="2bb69f501827e366" providerId="LiveId" clId="{CD748591-D63F-460E-9775-597E06121C7B}" dt="2021-06-30T14:08:15.224" v="633"/>
          <ac:spMkLst>
            <pc:docMk/>
            <pc:sldMk cId="86346933" sldId="275"/>
            <ac:spMk id="12" creationId="{028CC0AF-C509-4A88-8A1D-DFBD1161C22D}"/>
          </ac:spMkLst>
        </pc:spChg>
      </pc:sldChg>
      <pc:sldChg chg="modSp add mod ord">
        <pc:chgData name="Công" userId="2bb69f501827e366" providerId="LiveId" clId="{CD748591-D63F-460E-9775-597E06121C7B}" dt="2021-06-30T14:08:36.812" v="636"/>
        <pc:sldMkLst>
          <pc:docMk/>
          <pc:sldMk cId="4257276170" sldId="276"/>
        </pc:sldMkLst>
        <pc:spChg chg="mod">
          <ac:chgData name="Công" userId="2bb69f501827e366" providerId="LiveId" clId="{CD748591-D63F-460E-9775-597E06121C7B}" dt="2021-06-30T14:07:06.769" v="624" actId="20577"/>
          <ac:spMkLst>
            <pc:docMk/>
            <pc:sldMk cId="4257276170" sldId="276"/>
            <ac:spMk id="6" creationId="{518B736E-2BD7-40AA-A324-29A990607120}"/>
          </ac:spMkLst>
        </pc:spChg>
        <pc:spChg chg="mod">
          <ac:chgData name="Công" userId="2bb69f501827e366" providerId="LiveId" clId="{CD748591-D63F-460E-9775-597E06121C7B}" dt="2021-06-30T14:08:24.067" v="634"/>
          <ac:spMkLst>
            <pc:docMk/>
            <pc:sldMk cId="4257276170" sldId="276"/>
            <ac:spMk id="8" creationId="{21C28C92-F7E2-4561-A40E-DAA420B95358}"/>
          </ac:spMkLst>
        </pc:spChg>
        <pc:spChg chg="mod">
          <ac:chgData name="Công" userId="2bb69f501827e366" providerId="LiveId" clId="{CD748591-D63F-460E-9775-597E06121C7B}" dt="2021-06-30T14:08:30.929" v="635"/>
          <ac:spMkLst>
            <pc:docMk/>
            <pc:sldMk cId="4257276170" sldId="276"/>
            <ac:spMk id="11" creationId="{518F98C0-42E9-4D66-9A2B-4E33474C90DB}"/>
          </ac:spMkLst>
        </pc:spChg>
        <pc:spChg chg="mod">
          <ac:chgData name="Công" userId="2bb69f501827e366" providerId="LiveId" clId="{CD748591-D63F-460E-9775-597E06121C7B}" dt="2021-06-30T14:08:36.812" v="636"/>
          <ac:spMkLst>
            <pc:docMk/>
            <pc:sldMk cId="4257276170" sldId="276"/>
            <ac:spMk id="12" creationId="{028CC0AF-C509-4A88-8A1D-DFBD1161C22D}"/>
          </ac:spMkLst>
        </pc:spChg>
      </pc:sldChg>
      <pc:sldChg chg="modSp add mod ord">
        <pc:chgData name="Công" userId="2bb69f501827e366" providerId="LiveId" clId="{CD748591-D63F-460E-9775-597E06121C7B}" dt="2021-06-30T14:08:55.478" v="639"/>
        <pc:sldMkLst>
          <pc:docMk/>
          <pc:sldMk cId="2739181043" sldId="277"/>
        </pc:sldMkLst>
        <pc:spChg chg="mod">
          <ac:chgData name="Công" userId="2bb69f501827e366" providerId="LiveId" clId="{CD748591-D63F-460E-9775-597E06121C7B}" dt="2021-06-30T14:07:08.988" v="625" actId="20577"/>
          <ac:spMkLst>
            <pc:docMk/>
            <pc:sldMk cId="2739181043" sldId="277"/>
            <ac:spMk id="6" creationId="{518B736E-2BD7-40AA-A324-29A990607120}"/>
          </ac:spMkLst>
        </pc:spChg>
        <pc:spChg chg="mod">
          <ac:chgData name="Công" userId="2bb69f501827e366" providerId="LiveId" clId="{CD748591-D63F-460E-9775-597E06121C7B}" dt="2021-06-30T14:08:42.846" v="637"/>
          <ac:spMkLst>
            <pc:docMk/>
            <pc:sldMk cId="2739181043" sldId="277"/>
            <ac:spMk id="8" creationId="{21C28C92-F7E2-4561-A40E-DAA420B95358}"/>
          </ac:spMkLst>
        </pc:spChg>
        <pc:spChg chg="mod">
          <ac:chgData name="Công" userId="2bb69f501827e366" providerId="LiveId" clId="{CD748591-D63F-460E-9775-597E06121C7B}" dt="2021-06-30T14:08:48.144" v="638"/>
          <ac:spMkLst>
            <pc:docMk/>
            <pc:sldMk cId="2739181043" sldId="277"/>
            <ac:spMk id="11" creationId="{518F98C0-42E9-4D66-9A2B-4E33474C90DB}"/>
          </ac:spMkLst>
        </pc:spChg>
        <pc:spChg chg="mod">
          <ac:chgData name="Công" userId="2bb69f501827e366" providerId="LiveId" clId="{CD748591-D63F-460E-9775-597E06121C7B}" dt="2021-06-30T14:08:55.478" v="639"/>
          <ac:spMkLst>
            <pc:docMk/>
            <pc:sldMk cId="2739181043" sldId="277"/>
            <ac:spMk id="12" creationId="{028CC0AF-C509-4A88-8A1D-DFBD1161C22D}"/>
          </ac:spMkLst>
        </pc:spChg>
      </pc:sldChg>
      <pc:sldChg chg="modSp add mod ord">
        <pc:chgData name="Công" userId="2bb69f501827e366" providerId="LiveId" clId="{CD748591-D63F-460E-9775-597E06121C7B}" dt="2021-06-30T14:13:04.001" v="662"/>
        <pc:sldMkLst>
          <pc:docMk/>
          <pc:sldMk cId="1752430393" sldId="278"/>
        </pc:sldMkLst>
        <pc:spChg chg="mod">
          <ac:chgData name="Công" userId="2bb69f501827e366" providerId="LiveId" clId="{CD748591-D63F-460E-9775-597E06121C7B}" dt="2021-06-30T14:09:52.183" v="654" actId="20577"/>
          <ac:spMkLst>
            <pc:docMk/>
            <pc:sldMk cId="1752430393" sldId="278"/>
            <ac:spMk id="6" creationId="{518B736E-2BD7-40AA-A324-29A990607120}"/>
          </ac:spMkLst>
        </pc:spChg>
        <pc:spChg chg="mod">
          <ac:chgData name="Công" userId="2bb69f501827e366" providerId="LiveId" clId="{CD748591-D63F-460E-9775-597E06121C7B}" dt="2021-06-30T14:12:52.103" v="660"/>
          <ac:spMkLst>
            <pc:docMk/>
            <pc:sldMk cId="1752430393" sldId="278"/>
            <ac:spMk id="10" creationId="{8904944E-ECF0-4EB8-8B6D-0C84CFAC9E5A}"/>
          </ac:spMkLst>
        </pc:spChg>
        <pc:spChg chg="mod">
          <ac:chgData name="Công" userId="2bb69f501827e366" providerId="LiveId" clId="{CD748591-D63F-460E-9775-597E06121C7B}" dt="2021-06-30T14:12:58.639" v="661"/>
          <ac:spMkLst>
            <pc:docMk/>
            <pc:sldMk cId="1752430393" sldId="278"/>
            <ac:spMk id="11" creationId="{518F98C0-42E9-4D66-9A2B-4E33474C90DB}"/>
          </ac:spMkLst>
        </pc:spChg>
        <pc:spChg chg="mod">
          <ac:chgData name="Công" userId="2bb69f501827e366" providerId="LiveId" clId="{CD748591-D63F-460E-9775-597E06121C7B}" dt="2021-06-30T14:13:04.001" v="662"/>
          <ac:spMkLst>
            <pc:docMk/>
            <pc:sldMk cId="1752430393" sldId="278"/>
            <ac:spMk id="12" creationId="{028CC0AF-C509-4A88-8A1D-DFBD1161C22D}"/>
          </ac:spMkLst>
        </pc:spChg>
      </pc:sldChg>
      <pc:sldChg chg="modSp add mod ord">
        <pc:chgData name="Công" userId="2bb69f501827e366" providerId="LiveId" clId="{CD748591-D63F-460E-9775-597E06121C7B}" dt="2021-06-30T14:13:24.631" v="665"/>
        <pc:sldMkLst>
          <pc:docMk/>
          <pc:sldMk cId="2233247825" sldId="279"/>
        </pc:sldMkLst>
        <pc:spChg chg="mod">
          <ac:chgData name="Công" userId="2bb69f501827e366" providerId="LiveId" clId="{CD748591-D63F-460E-9775-597E06121C7B}" dt="2021-06-30T14:09:55.277" v="655" actId="20577"/>
          <ac:spMkLst>
            <pc:docMk/>
            <pc:sldMk cId="2233247825" sldId="279"/>
            <ac:spMk id="6" creationId="{518B736E-2BD7-40AA-A324-29A990607120}"/>
          </ac:spMkLst>
        </pc:spChg>
        <pc:spChg chg="mod">
          <ac:chgData name="Công" userId="2bb69f501827e366" providerId="LiveId" clId="{CD748591-D63F-460E-9775-597E06121C7B}" dt="2021-06-30T14:13:13.549" v="663"/>
          <ac:spMkLst>
            <pc:docMk/>
            <pc:sldMk cId="2233247825" sldId="279"/>
            <ac:spMk id="8" creationId="{21C28C92-F7E2-4561-A40E-DAA420B95358}"/>
          </ac:spMkLst>
        </pc:spChg>
        <pc:spChg chg="mod">
          <ac:chgData name="Công" userId="2bb69f501827e366" providerId="LiveId" clId="{CD748591-D63F-460E-9775-597E06121C7B}" dt="2021-06-30T14:13:19.551" v="664"/>
          <ac:spMkLst>
            <pc:docMk/>
            <pc:sldMk cId="2233247825" sldId="279"/>
            <ac:spMk id="11" creationId="{518F98C0-42E9-4D66-9A2B-4E33474C90DB}"/>
          </ac:spMkLst>
        </pc:spChg>
        <pc:spChg chg="mod">
          <ac:chgData name="Công" userId="2bb69f501827e366" providerId="LiveId" clId="{CD748591-D63F-460E-9775-597E06121C7B}" dt="2021-06-30T14:13:24.631" v="665"/>
          <ac:spMkLst>
            <pc:docMk/>
            <pc:sldMk cId="2233247825" sldId="279"/>
            <ac:spMk id="12" creationId="{028CC0AF-C509-4A88-8A1D-DFBD1161C22D}"/>
          </ac:spMkLst>
        </pc:spChg>
      </pc:sldChg>
      <pc:sldChg chg="modSp add mod ord">
        <pc:chgData name="Công" userId="2bb69f501827e366" providerId="LiveId" clId="{CD748591-D63F-460E-9775-597E06121C7B}" dt="2021-06-30T14:13:44.873" v="668"/>
        <pc:sldMkLst>
          <pc:docMk/>
          <pc:sldMk cId="3820446065" sldId="280"/>
        </pc:sldMkLst>
        <pc:spChg chg="mod">
          <ac:chgData name="Công" userId="2bb69f501827e366" providerId="LiveId" clId="{CD748591-D63F-460E-9775-597E06121C7B}" dt="2021-06-30T14:09:57.856" v="656" actId="20577"/>
          <ac:spMkLst>
            <pc:docMk/>
            <pc:sldMk cId="3820446065" sldId="280"/>
            <ac:spMk id="6" creationId="{518B736E-2BD7-40AA-A324-29A990607120}"/>
          </ac:spMkLst>
        </pc:spChg>
        <pc:spChg chg="mod">
          <ac:chgData name="Công" userId="2bb69f501827e366" providerId="LiveId" clId="{CD748591-D63F-460E-9775-597E06121C7B}" dt="2021-06-30T14:13:30.243" v="666"/>
          <ac:spMkLst>
            <pc:docMk/>
            <pc:sldMk cId="3820446065" sldId="280"/>
            <ac:spMk id="8" creationId="{21C28C92-F7E2-4561-A40E-DAA420B95358}"/>
          </ac:spMkLst>
        </pc:spChg>
        <pc:spChg chg="mod">
          <ac:chgData name="Công" userId="2bb69f501827e366" providerId="LiveId" clId="{CD748591-D63F-460E-9775-597E06121C7B}" dt="2021-06-30T14:13:37.090" v="667"/>
          <ac:spMkLst>
            <pc:docMk/>
            <pc:sldMk cId="3820446065" sldId="280"/>
            <ac:spMk id="11" creationId="{518F98C0-42E9-4D66-9A2B-4E33474C90DB}"/>
          </ac:spMkLst>
        </pc:spChg>
        <pc:spChg chg="mod">
          <ac:chgData name="Công" userId="2bb69f501827e366" providerId="LiveId" clId="{CD748591-D63F-460E-9775-597E06121C7B}" dt="2021-06-30T14:13:44.873" v="668"/>
          <ac:spMkLst>
            <pc:docMk/>
            <pc:sldMk cId="3820446065" sldId="280"/>
            <ac:spMk id="12" creationId="{028CC0AF-C509-4A88-8A1D-DFBD1161C22D}"/>
          </ac:spMkLst>
        </pc:spChg>
      </pc:sldChg>
      <pc:sldChg chg="modSp add mod ord">
        <pc:chgData name="Công" userId="2bb69f501827e366" providerId="LiveId" clId="{CD748591-D63F-460E-9775-597E06121C7B}" dt="2021-06-30T14:10:00.075" v="657" actId="20577"/>
        <pc:sldMkLst>
          <pc:docMk/>
          <pc:sldMk cId="444500446" sldId="281"/>
        </pc:sldMkLst>
        <pc:spChg chg="mod">
          <ac:chgData name="Công" userId="2bb69f501827e366" providerId="LiveId" clId="{CD748591-D63F-460E-9775-597E06121C7B}" dt="2021-06-30T14:10:00.075" v="657" actId="20577"/>
          <ac:spMkLst>
            <pc:docMk/>
            <pc:sldMk cId="444500446" sldId="281"/>
            <ac:spMk id="6" creationId="{518B736E-2BD7-40AA-A324-29A990607120}"/>
          </ac:spMkLst>
        </pc:spChg>
      </pc:sldChg>
      <pc:sldChg chg="addSp delSp modSp add mod ord modTransition">
        <pc:chgData name="Công" userId="2bb69f501827e366" providerId="LiveId" clId="{CD748591-D63F-460E-9775-597E06121C7B}" dt="2021-06-30T14:19:36.169" v="732" actId="478"/>
        <pc:sldMkLst>
          <pc:docMk/>
          <pc:sldMk cId="244378037" sldId="282"/>
        </pc:sldMkLst>
        <pc:spChg chg="mod">
          <ac:chgData name="Công" userId="2bb69f501827e366" providerId="LiveId" clId="{CD748591-D63F-460E-9775-597E06121C7B}" dt="2021-06-30T14:15:36.595" v="693" actId="207"/>
          <ac:spMkLst>
            <pc:docMk/>
            <pc:sldMk cId="244378037" sldId="282"/>
            <ac:spMk id="21" creationId="{D31EF4BA-A6B5-4BE0-9C35-CE3B2FABD364}"/>
          </ac:spMkLst>
        </pc:spChg>
        <pc:spChg chg="mod">
          <ac:chgData name="Công" userId="2bb69f501827e366" providerId="LiveId" clId="{CD748591-D63F-460E-9775-597E06121C7B}" dt="2021-06-30T14:15:28.857" v="691" actId="207"/>
          <ac:spMkLst>
            <pc:docMk/>
            <pc:sldMk cId="244378037" sldId="282"/>
            <ac:spMk id="22" creationId="{6CA2EAF8-F783-46AF-838E-B6BA7D258F17}"/>
          </ac:spMkLst>
        </pc:spChg>
        <pc:spChg chg="mod">
          <ac:chgData name="Công" userId="2bb69f501827e366" providerId="LiveId" clId="{CD748591-D63F-460E-9775-597E06121C7B}" dt="2021-06-30T14:16:50.938" v="705"/>
          <ac:spMkLst>
            <pc:docMk/>
            <pc:sldMk cId="244378037" sldId="282"/>
            <ac:spMk id="23" creationId="{BBDAC81F-4BB2-402C-BB38-789EB093A1C8}"/>
          </ac:spMkLst>
        </pc:spChg>
        <pc:spChg chg="mod">
          <ac:chgData name="Công" userId="2bb69f501827e366" providerId="LiveId" clId="{CD748591-D63F-460E-9775-597E06121C7B}" dt="2021-06-30T14:15:25.027" v="690" actId="1076"/>
          <ac:spMkLst>
            <pc:docMk/>
            <pc:sldMk cId="244378037" sldId="282"/>
            <ac:spMk id="24" creationId="{6C35C423-8EDF-42F2-9801-7A68CF8A4339}"/>
          </ac:spMkLst>
        </pc:spChg>
        <pc:spChg chg="mod">
          <ac:chgData name="Công" userId="2bb69f501827e366" providerId="LiveId" clId="{CD748591-D63F-460E-9775-597E06121C7B}" dt="2021-06-30T14:14:42.854" v="683" actId="1076"/>
          <ac:spMkLst>
            <pc:docMk/>
            <pc:sldMk cId="244378037" sldId="282"/>
            <ac:spMk id="29" creationId="{1E9252A8-5B23-4A50-8914-620FC46D3095}"/>
          </ac:spMkLst>
        </pc:spChg>
        <pc:spChg chg="mod">
          <ac:chgData name="Công" userId="2bb69f501827e366" providerId="LiveId" clId="{CD748591-D63F-460E-9775-597E06121C7B}" dt="2021-06-30T14:14:42.854" v="683" actId="1076"/>
          <ac:spMkLst>
            <pc:docMk/>
            <pc:sldMk cId="244378037" sldId="282"/>
            <ac:spMk id="35" creationId="{A696FC21-03F2-45C5-9B17-B6A1D5112FAD}"/>
          </ac:spMkLst>
        </pc:spChg>
        <pc:spChg chg="add mod">
          <ac:chgData name="Công" userId="2bb69f501827e366" providerId="LiveId" clId="{CD748591-D63F-460E-9775-597E06121C7B}" dt="2021-06-30T14:19:31.834" v="730" actId="1076"/>
          <ac:spMkLst>
            <pc:docMk/>
            <pc:sldMk cId="244378037" sldId="282"/>
            <ac:spMk id="38" creationId="{2C794358-3DB2-4C1D-BEA9-8916B6C89204}"/>
          </ac:spMkLst>
        </pc:spChg>
        <pc:grpChg chg="mod">
          <ac:chgData name="Công" userId="2bb69f501827e366" providerId="LiveId" clId="{CD748591-D63F-460E-9775-597E06121C7B}" dt="2021-06-30T14:14:31.506" v="680" actId="1076"/>
          <ac:grpSpMkLst>
            <pc:docMk/>
            <pc:sldMk cId="244378037" sldId="282"/>
            <ac:grpSpMk id="14" creationId="{37A4ED77-9C01-4403-8E2F-8DE1F117AD41}"/>
          </ac:grpSpMkLst>
        </pc:grpChg>
        <pc:grpChg chg="mod">
          <ac:chgData name="Công" userId="2bb69f501827e366" providerId="LiveId" clId="{CD748591-D63F-460E-9775-597E06121C7B}" dt="2021-06-30T14:14:50.483" v="686" actId="1076"/>
          <ac:grpSpMkLst>
            <pc:docMk/>
            <pc:sldMk cId="244378037" sldId="282"/>
            <ac:grpSpMk id="18" creationId="{12E953BB-9E1B-4792-AEE6-8A4E175C2509}"/>
          </ac:grpSpMkLst>
        </pc:grpChg>
        <pc:grpChg chg="mod">
          <ac:chgData name="Công" userId="2bb69f501827e366" providerId="LiveId" clId="{CD748591-D63F-460E-9775-597E06121C7B}" dt="2021-06-30T14:14:35.694" v="681" actId="1076"/>
          <ac:grpSpMkLst>
            <pc:docMk/>
            <pc:sldMk cId="244378037" sldId="282"/>
            <ac:grpSpMk id="19" creationId="{788230A2-59F5-4C20-9694-88F03FCF1A7D}"/>
          </ac:grpSpMkLst>
        </pc:grpChg>
        <pc:grpChg chg="mod">
          <ac:chgData name="Công" userId="2bb69f501827e366" providerId="LiveId" clId="{CD748591-D63F-460E-9775-597E06121C7B}" dt="2021-06-30T14:14:45.965" v="685" actId="1076"/>
          <ac:grpSpMkLst>
            <pc:docMk/>
            <pc:sldMk cId="244378037" sldId="282"/>
            <ac:grpSpMk id="30" creationId="{1F9B239A-79B9-460D-A0DA-735D26363CA0}"/>
          </ac:grpSpMkLst>
        </pc:grpChg>
        <pc:picChg chg="add del mod">
          <ac:chgData name="Công" userId="2bb69f501827e366" providerId="LiveId" clId="{CD748591-D63F-460E-9775-597E06121C7B}" dt="2021-06-30T14:19:36.169" v="732" actId="478"/>
          <ac:picMkLst>
            <pc:docMk/>
            <pc:sldMk cId="244378037" sldId="282"/>
            <ac:picMk id="37" creationId="{C82D8934-6D95-41F8-919C-B091B973A949}"/>
          </ac:picMkLst>
        </pc:picChg>
      </pc:sldChg>
      <pc:sldChg chg="delSp new del mod">
        <pc:chgData name="Công" userId="2bb69f501827e366" providerId="LiveId" clId="{CD748591-D63F-460E-9775-597E06121C7B}" dt="2021-06-30T14:14:01.784" v="674" actId="47"/>
        <pc:sldMkLst>
          <pc:docMk/>
          <pc:sldMk cId="1213915470" sldId="282"/>
        </pc:sldMkLst>
        <pc:spChg chg="del">
          <ac:chgData name="Công" userId="2bb69f501827e366" providerId="LiveId" clId="{CD748591-D63F-460E-9775-597E06121C7B}" dt="2021-06-30T14:14:00.597" v="673" actId="478"/>
          <ac:spMkLst>
            <pc:docMk/>
            <pc:sldMk cId="1213915470" sldId="282"/>
            <ac:spMk id="2" creationId="{6F694AD9-AA31-4466-A738-FFB37C7D3313}"/>
          </ac:spMkLst>
        </pc:spChg>
        <pc:spChg chg="del">
          <ac:chgData name="Công" userId="2bb69f501827e366" providerId="LiveId" clId="{CD748591-D63F-460E-9775-597E06121C7B}" dt="2021-06-30T14:13:59.644" v="672" actId="478"/>
          <ac:spMkLst>
            <pc:docMk/>
            <pc:sldMk cId="1213915470" sldId="282"/>
            <ac:spMk id="3" creationId="{E2D7A7AE-B166-411A-8123-80E56EFC0DD0}"/>
          </ac:spMkLst>
        </pc:spChg>
      </pc:sldChg>
      <pc:sldChg chg="addSp modSp add mod">
        <pc:chgData name="Công" userId="2bb69f501827e366" providerId="LiveId" clId="{CD748591-D63F-460E-9775-597E06121C7B}" dt="2021-06-30T14:19:45.595" v="759" actId="20577"/>
        <pc:sldMkLst>
          <pc:docMk/>
          <pc:sldMk cId="2046088222" sldId="283"/>
        </pc:sldMkLst>
        <pc:spChg chg="mod">
          <ac:chgData name="Công" userId="2bb69f501827e366" providerId="LiveId" clId="{CD748591-D63F-460E-9775-597E06121C7B}" dt="2021-06-30T14:17:03.933" v="706"/>
          <ac:spMkLst>
            <pc:docMk/>
            <pc:sldMk cId="2046088222" sldId="283"/>
            <ac:spMk id="22" creationId="{6CA2EAF8-F783-46AF-838E-B6BA7D258F17}"/>
          </ac:spMkLst>
        </pc:spChg>
        <pc:spChg chg="mod">
          <ac:chgData name="Công" userId="2bb69f501827e366" providerId="LiveId" clId="{CD748591-D63F-460E-9775-597E06121C7B}" dt="2021-06-30T14:16:41.168" v="704" actId="207"/>
          <ac:spMkLst>
            <pc:docMk/>
            <pc:sldMk cId="2046088222" sldId="283"/>
            <ac:spMk id="23" creationId="{BBDAC81F-4BB2-402C-BB38-789EB093A1C8}"/>
          </ac:spMkLst>
        </pc:spChg>
        <pc:spChg chg="mod">
          <ac:chgData name="Công" userId="2bb69f501827e366" providerId="LiveId" clId="{CD748591-D63F-460E-9775-597E06121C7B}" dt="2021-06-30T14:16:36.558" v="703" actId="1076"/>
          <ac:spMkLst>
            <pc:docMk/>
            <pc:sldMk cId="2046088222" sldId="283"/>
            <ac:spMk id="24" creationId="{6C35C423-8EDF-42F2-9801-7A68CF8A4339}"/>
          </ac:spMkLst>
        </pc:spChg>
        <pc:spChg chg="add mod">
          <ac:chgData name="Công" userId="2bb69f501827e366" providerId="LiveId" clId="{CD748591-D63F-460E-9775-597E06121C7B}" dt="2021-06-30T14:19:45.595" v="759" actId="20577"/>
          <ac:spMkLst>
            <pc:docMk/>
            <pc:sldMk cId="2046088222" sldId="283"/>
            <ac:spMk id="36" creationId="{4D484B6A-8E84-400F-A158-D4DBC2E4DDB0}"/>
          </ac:spMkLst>
        </pc:spChg>
      </pc:sldChg>
      <pc:sldChg chg="delSp modSp add mod ord modTransition delAnim">
        <pc:chgData name="Công" userId="2bb69f501827e366" providerId="LiveId" clId="{CD748591-D63F-460E-9775-597E06121C7B}" dt="2021-06-30T14:20:59.841" v="800"/>
        <pc:sldMkLst>
          <pc:docMk/>
          <pc:sldMk cId="369264249" sldId="284"/>
        </pc:sldMkLst>
        <pc:spChg chg="mod">
          <ac:chgData name="Công" userId="2bb69f501827e366" providerId="LiveId" clId="{CD748591-D63F-460E-9775-597E06121C7B}" dt="2021-06-30T14:20:56.860" v="798" actId="1076"/>
          <ac:spMkLst>
            <pc:docMk/>
            <pc:sldMk cId="369264249" sldId="284"/>
            <ac:spMk id="7" creationId="{98DA2B69-0E6A-4992-B857-D20CA201F072}"/>
          </ac:spMkLst>
        </pc:spChg>
        <pc:spChg chg="mod">
          <ac:chgData name="Công" userId="2bb69f501827e366" providerId="LiveId" clId="{CD748591-D63F-460E-9775-597E06121C7B}" dt="2021-06-30T14:20:38.462" v="793" actId="20577"/>
          <ac:spMkLst>
            <pc:docMk/>
            <pc:sldMk cId="369264249" sldId="284"/>
            <ac:spMk id="9" creationId="{D147E8ED-E166-44F2-B961-05C29A68D802}"/>
          </ac:spMkLst>
        </pc:spChg>
        <pc:grpChg chg="mod">
          <ac:chgData name="Công" userId="2bb69f501827e366" providerId="LiveId" clId="{CD748591-D63F-460E-9775-597E06121C7B}" dt="2021-06-30T14:20:52.998" v="797" actId="14100"/>
          <ac:grpSpMkLst>
            <pc:docMk/>
            <pc:sldMk cId="369264249" sldId="284"/>
            <ac:grpSpMk id="10" creationId="{C5DF8133-0693-4EC1-B719-172983552242}"/>
          </ac:grpSpMkLst>
        </pc:grpChg>
        <pc:picChg chg="del">
          <ac:chgData name="Công" userId="2bb69f501827e366" providerId="LiveId" clId="{CD748591-D63F-460E-9775-597E06121C7B}" dt="2021-06-30T14:20:58.547" v="799" actId="478"/>
          <ac:picMkLst>
            <pc:docMk/>
            <pc:sldMk cId="369264249" sldId="284"/>
            <ac:picMk id="12" creationId="{02D26CDA-BBE0-4FF6-8197-9B1C11BC72B7}"/>
          </ac:picMkLst>
        </pc:picChg>
      </pc:sldChg>
      <pc:sldChg chg="add del">
        <pc:chgData name="Công" userId="2bb69f501827e366" providerId="LiveId" clId="{CD748591-D63F-460E-9775-597E06121C7B}" dt="2021-06-30T14:18:30.647" v="718"/>
        <pc:sldMkLst>
          <pc:docMk/>
          <pc:sldMk cId="526920445" sldId="284"/>
        </pc:sldMkLst>
      </pc:sldChg>
    </pc:docChg>
  </pc:docChgLst>
  <pc:docChgLst>
    <pc:chgData name="NGUYỄN TRỌNG TRUYỀN" userId="f02c32bd-fc3e-4f09-a496-f56956493538" providerId="ADAL" clId="{01CA544E-5FB5-4C3A-9AD4-F0280EC17087}"/>
    <pc:docChg chg="undo custSel addSld delSld modSld sldOrd modSection">
      <pc:chgData name="NGUYỄN TRỌNG TRUYỀN" userId="f02c32bd-fc3e-4f09-a496-f56956493538" providerId="ADAL" clId="{01CA544E-5FB5-4C3A-9AD4-F0280EC17087}" dt="2023-06-27T08:08:54.997" v="4161" actId="1076"/>
      <pc:docMkLst>
        <pc:docMk/>
      </pc:docMkLst>
      <pc:sldChg chg="modSp mod">
        <pc:chgData name="NGUYỄN TRỌNG TRUYỀN" userId="f02c32bd-fc3e-4f09-a496-f56956493538" providerId="ADAL" clId="{01CA544E-5FB5-4C3A-9AD4-F0280EC17087}" dt="2023-06-26T17:42:19.450" v="476" actId="20577"/>
        <pc:sldMkLst>
          <pc:docMk/>
          <pc:sldMk cId="581656419" sldId="256"/>
        </pc:sldMkLst>
        <pc:spChg chg="mod">
          <ac:chgData name="NGUYỄN TRỌNG TRUYỀN" userId="f02c32bd-fc3e-4f09-a496-f56956493538" providerId="ADAL" clId="{01CA544E-5FB5-4C3A-9AD4-F0280EC17087}" dt="2023-06-26T17:42:16.406" v="474" actId="20577"/>
          <ac:spMkLst>
            <pc:docMk/>
            <pc:sldMk cId="581656419" sldId="256"/>
            <ac:spMk id="7" creationId="{98DA2B69-0E6A-4992-B857-D20CA201F072}"/>
          </ac:spMkLst>
        </pc:spChg>
        <pc:spChg chg="mod">
          <ac:chgData name="NGUYỄN TRỌNG TRUYỀN" userId="f02c32bd-fc3e-4f09-a496-f56956493538" providerId="ADAL" clId="{01CA544E-5FB5-4C3A-9AD4-F0280EC17087}" dt="2023-06-26T17:42:19.450" v="476" actId="20577"/>
          <ac:spMkLst>
            <pc:docMk/>
            <pc:sldMk cId="581656419" sldId="256"/>
            <ac:spMk id="9" creationId="{D147E8ED-E166-44F2-B961-05C29A68D802}"/>
          </ac:spMkLst>
        </pc:spChg>
      </pc:sldChg>
      <pc:sldChg chg="addSp delSp modSp mod delAnim">
        <pc:chgData name="NGUYỄN TRỌNG TRUYỀN" userId="f02c32bd-fc3e-4f09-a496-f56956493538" providerId="ADAL" clId="{01CA544E-5FB5-4C3A-9AD4-F0280EC17087}" dt="2023-06-26T17:47:08.051" v="631" actId="1076"/>
        <pc:sldMkLst>
          <pc:docMk/>
          <pc:sldMk cId="1764525690" sldId="257"/>
        </pc:sldMkLst>
        <pc:spChg chg="del mod">
          <ac:chgData name="NGUYỄN TRỌNG TRUYỀN" userId="f02c32bd-fc3e-4f09-a496-f56956493538" providerId="ADAL" clId="{01CA544E-5FB5-4C3A-9AD4-F0280EC17087}" dt="2023-06-26T17:45:00.285" v="618" actId="478"/>
          <ac:spMkLst>
            <pc:docMk/>
            <pc:sldMk cId="1764525690" sldId="257"/>
            <ac:spMk id="17" creationId="{8551527F-B496-45B3-B776-433310D3C96B}"/>
          </ac:spMkLst>
        </pc:spChg>
        <pc:spChg chg="mod">
          <ac:chgData name="NGUYỄN TRỌNG TRUYỀN" userId="f02c32bd-fc3e-4f09-a496-f56956493538" providerId="ADAL" clId="{01CA544E-5FB5-4C3A-9AD4-F0280EC17087}" dt="2023-06-26T17:47:08.051" v="631" actId="1076"/>
          <ac:spMkLst>
            <pc:docMk/>
            <pc:sldMk cId="1764525690" sldId="257"/>
            <ac:spMk id="21" creationId="{338CAFAE-071C-41EE-BB66-54745CC2E0E9}"/>
          </ac:spMkLst>
        </pc:spChg>
        <pc:grpChg chg="del">
          <ac:chgData name="NGUYỄN TRỌNG TRUYỀN" userId="f02c32bd-fc3e-4f09-a496-f56956493538" providerId="ADAL" clId="{01CA544E-5FB5-4C3A-9AD4-F0280EC17087}" dt="2023-06-26T17:44:24.032" v="586" actId="478"/>
          <ac:grpSpMkLst>
            <pc:docMk/>
            <pc:sldMk cId="1764525690" sldId="257"/>
            <ac:grpSpMk id="24" creationId="{A9C3B401-DC06-40ED-A786-1A5582B449AB}"/>
          </ac:grpSpMkLst>
        </pc:grpChg>
        <pc:grpChg chg="del">
          <ac:chgData name="NGUYỄN TRỌNG TRUYỀN" userId="f02c32bd-fc3e-4f09-a496-f56956493538" providerId="ADAL" clId="{01CA544E-5FB5-4C3A-9AD4-F0280EC17087}" dt="2023-06-26T17:44:24.748" v="587" actId="478"/>
          <ac:grpSpMkLst>
            <pc:docMk/>
            <pc:sldMk cId="1764525690" sldId="257"/>
            <ac:grpSpMk id="25" creationId="{8427DF9E-15F8-42D3-BF07-26BC1B72C2F8}"/>
          </ac:grpSpMkLst>
        </pc:grpChg>
        <pc:grpChg chg="mod">
          <ac:chgData name="NGUYỄN TRỌNG TRUYỀN" userId="f02c32bd-fc3e-4f09-a496-f56956493538" providerId="ADAL" clId="{01CA544E-5FB5-4C3A-9AD4-F0280EC17087}" dt="2023-06-26T17:44:27.280" v="589" actId="1076"/>
          <ac:grpSpMkLst>
            <pc:docMk/>
            <pc:sldMk cId="1764525690" sldId="257"/>
            <ac:grpSpMk id="26" creationId="{46B6AFC1-EED0-429E-B2E7-B50D6D64F9F2}"/>
          </ac:grpSpMkLst>
        </pc:grpChg>
        <pc:grpChg chg="del">
          <ac:chgData name="NGUYỄN TRỌNG TRUYỀN" userId="f02c32bd-fc3e-4f09-a496-f56956493538" providerId="ADAL" clId="{01CA544E-5FB5-4C3A-9AD4-F0280EC17087}" dt="2023-06-26T17:44:25.313" v="588" actId="478"/>
          <ac:grpSpMkLst>
            <pc:docMk/>
            <pc:sldMk cId="1764525690" sldId="257"/>
            <ac:grpSpMk id="27" creationId="{E472E6ED-0448-43F3-90D9-13C4190802DE}"/>
          </ac:grpSpMkLst>
        </pc:grpChg>
        <pc:picChg chg="add mod">
          <ac:chgData name="NGUYỄN TRỌNG TRUYỀN" userId="f02c32bd-fc3e-4f09-a496-f56956493538" providerId="ADAL" clId="{01CA544E-5FB5-4C3A-9AD4-F0280EC17087}" dt="2023-06-26T17:46:56.622" v="630" actId="1076"/>
          <ac:picMkLst>
            <pc:docMk/>
            <pc:sldMk cId="1764525690" sldId="257"/>
            <ac:picMk id="3" creationId="{D7E64DC3-C46C-E0F0-DCA2-FFBFDCA0EF3E}"/>
          </ac:picMkLst>
        </pc:picChg>
      </pc:sldChg>
      <pc:sldChg chg="modSp mod">
        <pc:chgData name="NGUYỄN TRỌNG TRUYỀN" userId="f02c32bd-fc3e-4f09-a496-f56956493538" providerId="ADAL" clId="{01CA544E-5FB5-4C3A-9AD4-F0280EC17087}" dt="2023-06-26T17:35:44.966" v="408" actId="1076"/>
        <pc:sldMkLst>
          <pc:docMk/>
          <pc:sldMk cId="3196618379" sldId="258"/>
        </pc:sldMkLst>
        <pc:picChg chg="mod">
          <ac:chgData name="NGUYỄN TRỌNG TRUYỀN" userId="f02c32bd-fc3e-4f09-a496-f56956493538" providerId="ADAL" clId="{01CA544E-5FB5-4C3A-9AD4-F0280EC17087}" dt="2023-06-26T17:35:44.966" v="408" actId="1076"/>
          <ac:picMkLst>
            <pc:docMk/>
            <pc:sldMk cId="3196618379" sldId="258"/>
            <ac:picMk id="5" creationId="{3C8A23C2-4E97-4713-B451-765E9C854ABB}"/>
          </ac:picMkLst>
        </pc:picChg>
      </pc:sldChg>
      <pc:sldChg chg="modSp mod">
        <pc:chgData name="NGUYỄN TRỌNG TRUYỀN" userId="f02c32bd-fc3e-4f09-a496-f56956493538" providerId="ADAL" clId="{01CA544E-5FB5-4C3A-9AD4-F0280EC17087}" dt="2023-06-26T17:35:30.986" v="403" actId="20577"/>
        <pc:sldMkLst>
          <pc:docMk/>
          <pc:sldMk cId="79106770" sldId="260"/>
        </pc:sldMkLst>
        <pc:spChg chg="mod">
          <ac:chgData name="NGUYỄN TRỌNG TRUYỀN" userId="f02c32bd-fc3e-4f09-a496-f56956493538" providerId="ADAL" clId="{01CA544E-5FB5-4C3A-9AD4-F0280EC17087}" dt="2023-06-26T17:35:30.986" v="403" actId="20577"/>
          <ac:spMkLst>
            <pc:docMk/>
            <pc:sldMk cId="79106770" sldId="260"/>
            <ac:spMk id="12" creationId="{F74AAB61-A14B-4356-8EC4-A5D7A0D87CF2}"/>
          </ac:spMkLst>
        </pc:spChg>
      </pc:sldChg>
      <pc:sldChg chg="modSp modAnim">
        <pc:chgData name="NGUYỄN TRỌNG TRUYỀN" userId="f02c32bd-fc3e-4f09-a496-f56956493538" providerId="ADAL" clId="{01CA544E-5FB5-4C3A-9AD4-F0280EC17087}" dt="2023-06-26T17:41:54.769" v="435" actId="20577"/>
        <pc:sldMkLst>
          <pc:docMk/>
          <pc:sldMk cId="2104895073" sldId="261"/>
        </pc:sldMkLst>
        <pc:spChg chg="mod">
          <ac:chgData name="NGUYỄN TRỌNG TRUYỀN" userId="f02c32bd-fc3e-4f09-a496-f56956493538" providerId="ADAL" clId="{01CA544E-5FB5-4C3A-9AD4-F0280EC17087}" dt="2023-06-26T17:41:54.769" v="435" actId="20577"/>
          <ac:spMkLst>
            <pc:docMk/>
            <pc:sldMk cId="2104895073" sldId="261"/>
            <ac:spMk id="14" creationId="{54C3A20A-2228-46A2-BB65-A05C5DA72F71}"/>
          </ac:spMkLst>
        </pc:spChg>
      </pc:sldChg>
      <pc:sldChg chg="modSp mod">
        <pc:chgData name="NGUYỄN TRỌNG TRUYỀN" userId="f02c32bd-fc3e-4f09-a496-f56956493538" providerId="ADAL" clId="{01CA544E-5FB5-4C3A-9AD4-F0280EC17087}" dt="2023-06-26T17:42:09.292" v="461" actId="20577"/>
        <pc:sldMkLst>
          <pc:docMk/>
          <pc:sldMk cId="2784464032" sldId="262"/>
        </pc:sldMkLst>
        <pc:spChg chg="mod">
          <ac:chgData name="NGUYỄN TRỌNG TRUYỀN" userId="f02c32bd-fc3e-4f09-a496-f56956493538" providerId="ADAL" clId="{01CA544E-5FB5-4C3A-9AD4-F0280EC17087}" dt="2023-06-26T17:42:09.292" v="461" actId="20577"/>
          <ac:spMkLst>
            <pc:docMk/>
            <pc:sldMk cId="2784464032" sldId="262"/>
            <ac:spMk id="14" creationId="{54C3A20A-2228-46A2-BB65-A05C5DA72F71}"/>
          </ac:spMkLst>
        </pc:spChg>
      </pc:sldChg>
      <pc:sldChg chg="addSp delSp modSp mod addAnim delAnim modAnim">
        <pc:chgData name="NGUYỄN TRỌNG TRUYỀN" userId="f02c32bd-fc3e-4f09-a496-f56956493538" providerId="ADAL" clId="{01CA544E-5FB5-4C3A-9AD4-F0280EC17087}" dt="2023-06-26T20:10:37.074" v="4127" actId="14100"/>
        <pc:sldMkLst>
          <pc:docMk/>
          <pc:sldMk cId="1198601451" sldId="264"/>
        </pc:sldMkLst>
        <pc:spChg chg="mod">
          <ac:chgData name="NGUYỄN TRỌNG TRUYỀN" userId="f02c32bd-fc3e-4f09-a496-f56956493538" providerId="ADAL" clId="{01CA544E-5FB5-4C3A-9AD4-F0280EC17087}" dt="2023-06-26T17:43:50.501" v="585" actId="20577"/>
          <ac:spMkLst>
            <pc:docMk/>
            <pc:sldMk cId="1198601451" sldId="264"/>
            <ac:spMk id="3" creationId="{4A2859AE-86EC-40AC-B1C9-3F34064C27E6}"/>
          </ac:spMkLst>
        </pc:spChg>
        <pc:spChg chg="add del mod">
          <ac:chgData name="NGUYỄN TRỌNG TRUYỀN" userId="f02c32bd-fc3e-4f09-a496-f56956493538" providerId="ADAL" clId="{01CA544E-5FB5-4C3A-9AD4-F0280EC17087}" dt="2023-06-26T20:06:17.031" v="4096" actId="478"/>
          <ac:spMkLst>
            <pc:docMk/>
            <pc:sldMk cId="1198601451" sldId="264"/>
            <ac:spMk id="4" creationId="{A7E72672-8E3E-479B-8499-3FF793295346}"/>
          </ac:spMkLst>
        </pc:spChg>
        <pc:spChg chg="mod">
          <ac:chgData name="NGUYỄN TRỌNG TRUYỀN" userId="f02c32bd-fc3e-4f09-a496-f56956493538" providerId="ADAL" clId="{01CA544E-5FB5-4C3A-9AD4-F0280EC17087}" dt="2023-06-26T17:42:32.355" v="489" actId="20577"/>
          <ac:spMkLst>
            <pc:docMk/>
            <pc:sldMk cId="1198601451" sldId="264"/>
            <ac:spMk id="5" creationId="{81390A64-E787-4D51-953D-47D8987F24C1}"/>
          </ac:spMkLst>
        </pc:spChg>
        <pc:spChg chg="mod">
          <ac:chgData name="NGUYỄN TRỌNG TRUYỀN" userId="f02c32bd-fc3e-4f09-a496-f56956493538" providerId="ADAL" clId="{01CA544E-5FB5-4C3A-9AD4-F0280EC17087}" dt="2023-06-26T17:42:39.906" v="495" actId="20577"/>
          <ac:spMkLst>
            <pc:docMk/>
            <pc:sldMk cId="1198601451" sldId="264"/>
            <ac:spMk id="8" creationId="{25939F77-F773-481A-8509-F8F415C1D3E8}"/>
          </ac:spMkLst>
        </pc:spChg>
        <pc:spChg chg="del mod topLvl">
          <ac:chgData name="NGUYỄN TRỌNG TRUYỀN" userId="f02c32bd-fc3e-4f09-a496-f56956493538" providerId="ADAL" clId="{01CA544E-5FB5-4C3A-9AD4-F0280EC17087}" dt="2023-06-26T20:06:20.574" v="4098" actId="478"/>
          <ac:spMkLst>
            <pc:docMk/>
            <pc:sldMk cId="1198601451" sldId="264"/>
            <ac:spMk id="25" creationId="{7889DCB5-5181-4B29-AEB7-12ED0C3A5F34}"/>
          </ac:spMkLst>
        </pc:spChg>
        <pc:spChg chg="del topLvl">
          <ac:chgData name="NGUYỄN TRỌNG TRUYỀN" userId="f02c32bd-fc3e-4f09-a496-f56956493538" providerId="ADAL" clId="{01CA544E-5FB5-4C3A-9AD4-F0280EC17087}" dt="2023-06-26T20:07:18.918" v="4109" actId="478"/>
          <ac:spMkLst>
            <pc:docMk/>
            <pc:sldMk cId="1198601451" sldId="264"/>
            <ac:spMk id="26" creationId="{1A38B3C9-2ABA-483D-B53B-BEC3C089B425}"/>
          </ac:spMkLst>
        </pc:spChg>
        <pc:spChg chg="del topLvl">
          <ac:chgData name="NGUYỄN TRỌNG TRUYỀN" userId="f02c32bd-fc3e-4f09-a496-f56956493538" providerId="ADAL" clId="{01CA544E-5FB5-4C3A-9AD4-F0280EC17087}" dt="2023-06-26T20:08:19.931" v="4116" actId="478"/>
          <ac:spMkLst>
            <pc:docMk/>
            <pc:sldMk cId="1198601451" sldId="264"/>
            <ac:spMk id="27" creationId="{997348B5-B754-4AD2-B747-3AD0F73713DC}"/>
          </ac:spMkLst>
        </pc:spChg>
        <pc:spChg chg="del topLvl">
          <ac:chgData name="NGUYỄN TRỌNG TRUYỀN" userId="f02c32bd-fc3e-4f09-a496-f56956493538" providerId="ADAL" clId="{01CA544E-5FB5-4C3A-9AD4-F0280EC17087}" dt="2023-06-26T20:10:18.424" v="4122" actId="478"/>
          <ac:spMkLst>
            <pc:docMk/>
            <pc:sldMk cId="1198601451" sldId="264"/>
            <ac:spMk id="28" creationId="{AAA9FB65-9AA7-4847-AAC4-EE16178A65B1}"/>
          </ac:spMkLst>
        </pc:spChg>
        <pc:spChg chg="del">
          <ac:chgData name="NGUYỄN TRỌNG TRUYỀN" userId="f02c32bd-fc3e-4f09-a496-f56956493538" providerId="ADAL" clId="{01CA544E-5FB5-4C3A-9AD4-F0280EC17087}" dt="2023-06-26T20:07:05.952" v="4106" actId="478"/>
          <ac:spMkLst>
            <pc:docMk/>
            <pc:sldMk cId="1198601451" sldId="264"/>
            <ac:spMk id="29" creationId="{1E9252A8-5B23-4A50-8914-620FC46D3095}"/>
          </ac:spMkLst>
        </pc:spChg>
        <pc:spChg chg="mod topLvl">
          <ac:chgData name="NGUYỄN TRỌNG TRUYỀN" userId="f02c32bd-fc3e-4f09-a496-f56956493538" providerId="ADAL" clId="{01CA544E-5FB5-4C3A-9AD4-F0280EC17087}" dt="2023-06-26T20:06:20.574" v="4098" actId="478"/>
          <ac:spMkLst>
            <pc:docMk/>
            <pc:sldMk cId="1198601451" sldId="264"/>
            <ac:spMk id="31" creationId="{BB152784-0D46-4DFA-B29E-B04B59FD1461}"/>
          </ac:spMkLst>
        </pc:spChg>
        <pc:spChg chg="mod topLvl">
          <ac:chgData name="NGUYỄN TRỌNG TRUYỀN" userId="f02c32bd-fc3e-4f09-a496-f56956493538" providerId="ADAL" clId="{01CA544E-5FB5-4C3A-9AD4-F0280EC17087}" dt="2023-06-26T20:07:18.918" v="4109" actId="478"/>
          <ac:spMkLst>
            <pc:docMk/>
            <pc:sldMk cId="1198601451" sldId="264"/>
            <ac:spMk id="32" creationId="{496C505D-E8E6-43B8-BFB1-37F4FE99949B}"/>
          </ac:spMkLst>
        </pc:spChg>
        <pc:spChg chg="mod topLvl">
          <ac:chgData name="NGUYỄN TRỌNG TRUYỀN" userId="f02c32bd-fc3e-4f09-a496-f56956493538" providerId="ADAL" clId="{01CA544E-5FB5-4C3A-9AD4-F0280EC17087}" dt="2023-06-26T20:08:19.931" v="4116" actId="478"/>
          <ac:spMkLst>
            <pc:docMk/>
            <pc:sldMk cId="1198601451" sldId="264"/>
            <ac:spMk id="33" creationId="{85860CEB-3165-4534-A5BA-FA82AC567DAB}"/>
          </ac:spMkLst>
        </pc:spChg>
        <pc:spChg chg="mod topLvl">
          <ac:chgData name="NGUYỄN TRỌNG TRUYỀN" userId="f02c32bd-fc3e-4f09-a496-f56956493538" providerId="ADAL" clId="{01CA544E-5FB5-4C3A-9AD4-F0280EC17087}" dt="2023-06-26T20:10:18.424" v="4122" actId="478"/>
          <ac:spMkLst>
            <pc:docMk/>
            <pc:sldMk cId="1198601451" sldId="264"/>
            <ac:spMk id="34" creationId="{AD34F168-F20D-4F93-ADAA-853D9DEC7A88}"/>
          </ac:spMkLst>
        </pc:spChg>
        <pc:spChg chg="mod">
          <ac:chgData name="NGUYỄN TRỌNG TRUYỀN" userId="f02c32bd-fc3e-4f09-a496-f56956493538" providerId="ADAL" clId="{01CA544E-5FB5-4C3A-9AD4-F0280EC17087}" dt="2023-06-26T17:51:08.888" v="870" actId="14100"/>
          <ac:spMkLst>
            <pc:docMk/>
            <pc:sldMk cId="1198601451" sldId="264"/>
            <ac:spMk id="35" creationId="{A696FC21-03F2-45C5-9B17-B6A1D5112FAD}"/>
          </ac:spMkLst>
        </pc:spChg>
        <pc:grpChg chg="add del mod">
          <ac:chgData name="NGUYỄN TRỌNG TRUYỀN" userId="f02c32bd-fc3e-4f09-a496-f56956493538" providerId="ADAL" clId="{01CA544E-5FB5-4C3A-9AD4-F0280EC17087}" dt="2023-06-26T20:06:20.574" v="4098" actId="478"/>
          <ac:grpSpMkLst>
            <pc:docMk/>
            <pc:sldMk cId="1198601451" sldId="264"/>
            <ac:grpSpMk id="14" creationId="{37A4ED77-9C01-4403-8E2F-8DE1F117AD41}"/>
          </ac:grpSpMkLst>
        </pc:grpChg>
        <pc:grpChg chg="del">
          <ac:chgData name="NGUYỄN TRỌNG TRUYỀN" userId="f02c32bd-fc3e-4f09-a496-f56956493538" providerId="ADAL" clId="{01CA544E-5FB5-4C3A-9AD4-F0280EC17087}" dt="2023-06-26T20:07:18.918" v="4109" actId="478"/>
          <ac:grpSpMkLst>
            <pc:docMk/>
            <pc:sldMk cId="1198601451" sldId="264"/>
            <ac:grpSpMk id="18" creationId="{12E953BB-9E1B-4792-AEE6-8A4E175C2509}"/>
          </ac:grpSpMkLst>
        </pc:grpChg>
        <pc:grpChg chg="del">
          <ac:chgData name="NGUYỄN TRỌNG TRUYỀN" userId="f02c32bd-fc3e-4f09-a496-f56956493538" providerId="ADAL" clId="{01CA544E-5FB5-4C3A-9AD4-F0280EC17087}" dt="2023-06-26T20:08:19.931" v="4116" actId="478"/>
          <ac:grpSpMkLst>
            <pc:docMk/>
            <pc:sldMk cId="1198601451" sldId="264"/>
            <ac:grpSpMk id="19" creationId="{788230A2-59F5-4C20-9694-88F03FCF1A7D}"/>
          </ac:grpSpMkLst>
        </pc:grpChg>
        <pc:grpChg chg="del">
          <ac:chgData name="NGUYỄN TRỌNG TRUYỀN" userId="f02c32bd-fc3e-4f09-a496-f56956493538" providerId="ADAL" clId="{01CA544E-5FB5-4C3A-9AD4-F0280EC17087}" dt="2023-06-26T20:10:18.424" v="4122" actId="478"/>
          <ac:grpSpMkLst>
            <pc:docMk/>
            <pc:sldMk cId="1198601451" sldId="264"/>
            <ac:grpSpMk id="30" creationId="{1F9B239A-79B9-460D-A0DA-735D26363CA0}"/>
          </ac:grpSpMkLst>
        </pc:grpChg>
        <pc:picChg chg="add del mod">
          <ac:chgData name="NGUYỄN TRỌNG TRUYỀN" userId="f02c32bd-fc3e-4f09-a496-f56956493538" providerId="ADAL" clId="{01CA544E-5FB5-4C3A-9AD4-F0280EC17087}" dt="2023-06-26T20:06:07.801" v="4092" actId="478"/>
          <ac:picMkLst>
            <pc:docMk/>
            <pc:sldMk cId="1198601451" sldId="264"/>
            <ac:picMk id="36" creationId="{38F67FA8-F4A3-9CCC-3DB9-6341027B90CC}"/>
          </ac:picMkLst>
        </pc:picChg>
        <pc:picChg chg="add mod">
          <ac:chgData name="NGUYỄN TRỌNG TRUYỀN" userId="f02c32bd-fc3e-4f09-a496-f56956493538" providerId="ADAL" clId="{01CA544E-5FB5-4C3A-9AD4-F0280EC17087}" dt="2023-06-26T20:06:38.898" v="4103" actId="14100"/>
          <ac:picMkLst>
            <pc:docMk/>
            <pc:sldMk cId="1198601451" sldId="264"/>
            <ac:picMk id="37" creationId="{618913EE-F5BD-232F-56EB-0745D602A5EC}"/>
          </ac:picMkLst>
        </pc:picChg>
        <pc:picChg chg="add mod">
          <ac:chgData name="NGUYỄN TRỌNG TRUYỀN" userId="f02c32bd-fc3e-4f09-a496-f56956493538" providerId="ADAL" clId="{01CA544E-5FB5-4C3A-9AD4-F0280EC17087}" dt="2023-06-26T20:07:09.642" v="4108" actId="1076"/>
          <ac:picMkLst>
            <pc:docMk/>
            <pc:sldMk cId="1198601451" sldId="264"/>
            <ac:picMk id="39" creationId="{938F00D7-7D9B-F6CD-7BF7-DD8F1DE525D8}"/>
          </ac:picMkLst>
        </pc:picChg>
        <pc:picChg chg="add mod">
          <ac:chgData name="NGUYỄN TRỌNG TRUYỀN" userId="f02c32bd-fc3e-4f09-a496-f56956493538" providerId="ADAL" clId="{01CA544E-5FB5-4C3A-9AD4-F0280EC17087}" dt="2023-06-26T20:08:51.375" v="4121" actId="14100"/>
          <ac:picMkLst>
            <pc:docMk/>
            <pc:sldMk cId="1198601451" sldId="264"/>
            <ac:picMk id="40" creationId="{64877289-5DB4-443F-202E-6A6C1A46AF48}"/>
          </ac:picMkLst>
        </pc:picChg>
        <pc:picChg chg="add mod">
          <ac:chgData name="NGUYỄN TRỌNG TRUYỀN" userId="f02c32bd-fc3e-4f09-a496-f56956493538" providerId="ADAL" clId="{01CA544E-5FB5-4C3A-9AD4-F0280EC17087}" dt="2023-06-26T20:10:37.074" v="4127" actId="14100"/>
          <ac:picMkLst>
            <pc:docMk/>
            <pc:sldMk cId="1198601451" sldId="264"/>
            <ac:picMk id="42" creationId="{234894DE-436A-2C24-1CDC-C46639A94FF2}"/>
          </ac:picMkLst>
        </pc:picChg>
        <pc:picChg chg="add mod">
          <ac:chgData name="NGUYỄN TRỌNG TRUYỀN" userId="f02c32bd-fc3e-4f09-a496-f56956493538" providerId="ADAL" clId="{01CA544E-5FB5-4C3A-9AD4-F0280EC17087}" dt="2023-06-26T20:08:16.398" v="4115" actId="14100"/>
          <ac:picMkLst>
            <pc:docMk/>
            <pc:sldMk cId="1198601451" sldId="264"/>
            <ac:picMk id="2050" creationId="{8DB9422E-E6C0-251C-78D7-93DD069CF41D}"/>
          </ac:picMkLst>
        </pc:picChg>
      </pc:sldChg>
      <pc:sldChg chg="addSp modSp mod modTransition modAnim">
        <pc:chgData name="NGUYỄN TRỌNG TRUYỀN" userId="f02c32bd-fc3e-4f09-a496-f56956493538" providerId="ADAL" clId="{01CA544E-5FB5-4C3A-9AD4-F0280EC17087}" dt="2023-06-26T18:31:00.950" v="1669"/>
        <pc:sldMkLst>
          <pc:docMk/>
          <pc:sldMk cId="4121724336" sldId="265"/>
        </pc:sldMkLst>
        <pc:spChg chg="mod">
          <ac:chgData name="NGUYỄN TRỌNG TRUYỀN" userId="f02c32bd-fc3e-4f09-a496-f56956493538" providerId="ADAL" clId="{01CA544E-5FB5-4C3A-9AD4-F0280EC17087}" dt="2023-06-26T17:57:19.921" v="955"/>
          <ac:spMkLst>
            <pc:docMk/>
            <pc:sldMk cId="4121724336" sldId="265"/>
            <ac:spMk id="2" creationId="{9A764636-4E59-4ABE-BC3E-D99345A01D67}"/>
          </ac:spMkLst>
        </pc:spChg>
        <pc:spChg chg="mod">
          <ac:chgData name="NGUYỄN TRỌNG TRUYỀN" userId="f02c32bd-fc3e-4f09-a496-f56956493538" providerId="ADAL" clId="{01CA544E-5FB5-4C3A-9AD4-F0280EC17087}" dt="2023-06-26T17:55:54.806" v="944" actId="1076"/>
          <ac:spMkLst>
            <pc:docMk/>
            <pc:sldMk cId="4121724336" sldId="265"/>
            <ac:spMk id="4" creationId="{3EB73EF7-57BE-4524-8914-2A32C459ABE7}"/>
          </ac:spMkLst>
        </pc:spChg>
        <pc:spChg chg="mod">
          <ac:chgData name="NGUYỄN TRỌNG TRUYỀN" userId="f02c32bd-fc3e-4f09-a496-f56956493538" providerId="ADAL" clId="{01CA544E-5FB5-4C3A-9AD4-F0280EC17087}" dt="2023-06-26T17:55:42.871" v="942" actId="14100"/>
          <ac:spMkLst>
            <pc:docMk/>
            <pc:sldMk cId="4121724336" sldId="265"/>
            <ac:spMk id="5" creationId="{FD0DBCF6-4E8F-4110-B5DA-E490AD59335C}"/>
          </ac:spMkLst>
        </pc:spChg>
        <pc:spChg chg="mod">
          <ac:chgData name="NGUYỄN TRỌNG TRUYỀN" userId="f02c32bd-fc3e-4f09-a496-f56956493538" providerId="ADAL" clId="{01CA544E-5FB5-4C3A-9AD4-F0280EC17087}" dt="2023-06-26T17:55:48.934" v="943" actId="1076"/>
          <ac:spMkLst>
            <pc:docMk/>
            <pc:sldMk cId="4121724336" sldId="265"/>
            <ac:spMk id="6" creationId="{518B736E-2BD7-40AA-A324-29A990607120}"/>
          </ac:spMkLst>
        </pc:spChg>
        <pc:spChg chg="add mod">
          <ac:chgData name="NGUYỄN TRỌNG TRUYỀN" userId="f02c32bd-fc3e-4f09-a496-f56956493538" providerId="ADAL" clId="{01CA544E-5FB5-4C3A-9AD4-F0280EC17087}" dt="2023-06-26T17:57:53.378" v="959" actId="1076"/>
          <ac:spMkLst>
            <pc:docMk/>
            <pc:sldMk cId="4121724336" sldId="265"/>
            <ac:spMk id="13" creationId="{C81A4919-0B08-3EA3-B3BF-F124D74EDD3D}"/>
          </ac:spMkLst>
        </pc:spChg>
      </pc:sldChg>
      <pc:sldChg chg="addSp modSp mod modAnim">
        <pc:chgData name="NGUYỄN TRỌNG TRUYỀN" userId="f02c32bd-fc3e-4f09-a496-f56956493538" providerId="ADAL" clId="{01CA544E-5FB5-4C3A-9AD4-F0280EC17087}" dt="2023-06-27T08:08:54.997" v="4161" actId="1076"/>
        <pc:sldMkLst>
          <pc:docMk/>
          <pc:sldMk cId="4042988392" sldId="266"/>
        </pc:sldMkLst>
        <pc:spChg chg="mod">
          <ac:chgData name="NGUYỄN TRỌNG TRUYỀN" userId="f02c32bd-fc3e-4f09-a496-f56956493538" providerId="ADAL" clId="{01CA544E-5FB5-4C3A-9AD4-F0280EC17087}" dt="2023-06-26T17:57:15.941" v="952"/>
          <ac:spMkLst>
            <pc:docMk/>
            <pc:sldMk cId="4042988392" sldId="266"/>
            <ac:spMk id="2" creationId="{9A764636-4E59-4ABE-BC3E-D99345A01D67}"/>
          </ac:spMkLst>
        </pc:spChg>
        <pc:spChg chg="mod">
          <ac:chgData name="NGUYỄN TRỌNG TRUYỀN" userId="f02c32bd-fc3e-4f09-a496-f56956493538" providerId="ADAL" clId="{01CA544E-5FB5-4C3A-9AD4-F0280EC17087}" dt="2023-06-27T08:08:54.997" v="4161" actId="1076"/>
          <ac:spMkLst>
            <pc:docMk/>
            <pc:sldMk cId="4042988392" sldId="266"/>
            <ac:spMk id="6" creationId="{518B736E-2BD7-40AA-A324-29A990607120}"/>
          </ac:spMkLst>
        </pc:spChg>
        <pc:spChg chg="add mod">
          <ac:chgData name="NGUYỄN TRỌNG TRUYỀN" userId="f02c32bd-fc3e-4f09-a496-f56956493538" providerId="ADAL" clId="{01CA544E-5FB5-4C3A-9AD4-F0280EC17087}" dt="2023-06-26T18:01:18.272" v="1012" actId="20577"/>
          <ac:spMkLst>
            <pc:docMk/>
            <pc:sldMk cId="4042988392" sldId="266"/>
            <ac:spMk id="13" creationId="{E4E76A4C-6BA8-EC54-A1C3-D7D2B3A9A147}"/>
          </ac:spMkLst>
        </pc:spChg>
      </pc:sldChg>
      <pc:sldChg chg="del">
        <pc:chgData name="NGUYỄN TRỌNG TRUYỀN" userId="f02c32bd-fc3e-4f09-a496-f56956493538" providerId="ADAL" clId="{01CA544E-5FB5-4C3A-9AD4-F0280EC17087}" dt="2023-06-26T18:01:29.671" v="1013" actId="47"/>
        <pc:sldMkLst>
          <pc:docMk/>
          <pc:sldMk cId="4026120916" sldId="267"/>
        </pc:sldMkLst>
      </pc:sldChg>
      <pc:sldChg chg="del">
        <pc:chgData name="NGUYỄN TRỌNG TRUYỀN" userId="f02c32bd-fc3e-4f09-a496-f56956493538" providerId="ADAL" clId="{01CA544E-5FB5-4C3A-9AD4-F0280EC17087}" dt="2023-06-26T18:01:31.408" v="1014" actId="47"/>
        <pc:sldMkLst>
          <pc:docMk/>
          <pc:sldMk cId="2341035948" sldId="268"/>
        </pc:sldMkLst>
      </pc:sldChg>
      <pc:sldChg chg="addSp delSp modSp mod">
        <pc:chgData name="NGUYỄN TRỌNG TRUYỀN" userId="f02c32bd-fc3e-4f09-a496-f56956493538" providerId="ADAL" clId="{01CA544E-5FB5-4C3A-9AD4-F0280EC17087}" dt="2023-06-26T20:11:07.085" v="4130"/>
        <pc:sldMkLst>
          <pc:docMk/>
          <pc:sldMk cId="4101269677" sldId="269"/>
        </pc:sldMkLst>
        <pc:spChg chg="mod">
          <ac:chgData name="NGUYỄN TRỌNG TRUYỀN" userId="f02c32bd-fc3e-4f09-a496-f56956493538" providerId="ADAL" clId="{01CA544E-5FB5-4C3A-9AD4-F0280EC17087}" dt="2023-06-26T17:51:59.403" v="871"/>
          <ac:spMkLst>
            <pc:docMk/>
            <pc:sldMk cId="4101269677" sldId="269"/>
            <ac:spMk id="3" creationId="{4A2859AE-86EC-40AC-B1C9-3F34064C27E6}"/>
          </ac:spMkLst>
        </pc:spChg>
        <pc:spChg chg="mod">
          <ac:chgData name="NGUYỄN TRỌNG TRUYỀN" userId="f02c32bd-fc3e-4f09-a496-f56956493538" providerId="ADAL" clId="{01CA544E-5FB5-4C3A-9AD4-F0280EC17087}" dt="2023-06-26T18:28:46.618" v="1658" actId="20577"/>
          <ac:spMkLst>
            <pc:docMk/>
            <pc:sldMk cId="4101269677" sldId="269"/>
            <ac:spMk id="5" creationId="{81390A64-E787-4D51-953D-47D8987F24C1}"/>
          </ac:spMkLst>
        </pc:spChg>
        <pc:spChg chg="mod">
          <ac:chgData name="NGUYỄN TRỌNG TRUYỀN" userId="f02c32bd-fc3e-4f09-a496-f56956493538" providerId="ADAL" clId="{01CA544E-5FB5-4C3A-9AD4-F0280EC17087}" dt="2023-06-26T18:28:51.588" v="1660" actId="20577"/>
          <ac:spMkLst>
            <pc:docMk/>
            <pc:sldMk cId="4101269677" sldId="269"/>
            <ac:spMk id="8" creationId="{25939F77-F773-481A-8509-F8F415C1D3E8}"/>
          </ac:spMkLst>
        </pc:spChg>
        <pc:spChg chg="del mod topLvl">
          <ac:chgData name="NGUYỄN TRỌNG TRUYỀN" userId="f02c32bd-fc3e-4f09-a496-f56956493538" providerId="ADAL" clId="{01CA544E-5FB5-4C3A-9AD4-F0280EC17087}" dt="2023-06-26T20:04:42.950" v="4079" actId="478"/>
          <ac:spMkLst>
            <pc:docMk/>
            <pc:sldMk cId="4101269677" sldId="269"/>
            <ac:spMk id="25" creationId="{7889DCB5-5181-4B29-AEB7-12ED0C3A5F34}"/>
          </ac:spMkLst>
        </pc:spChg>
        <pc:spChg chg="del">
          <ac:chgData name="NGUYỄN TRỌNG TRUYỀN" userId="f02c32bd-fc3e-4f09-a496-f56956493538" providerId="ADAL" clId="{01CA544E-5FB5-4C3A-9AD4-F0280EC17087}" dt="2023-06-26T20:04:12.783" v="4073" actId="478"/>
          <ac:spMkLst>
            <pc:docMk/>
            <pc:sldMk cId="4101269677" sldId="269"/>
            <ac:spMk id="29" creationId="{1E9252A8-5B23-4A50-8914-620FC46D3095}"/>
          </ac:spMkLst>
        </pc:spChg>
        <pc:spChg chg="mod topLvl">
          <ac:chgData name="NGUYỄN TRỌNG TRUYỀN" userId="f02c32bd-fc3e-4f09-a496-f56956493538" providerId="ADAL" clId="{01CA544E-5FB5-4C3A-9AD4-F0280EC17087}" dt="2023-06-26T20:04:42.950" v="4079" actId="478"/>
          <ac:spMkLst>
            <pc:docMk/>
            <pc:sldMk cId="4101269677" sldId="269"/>
            <ac:spMk id="31" creationId="{BB152784-0D46-4DFA-B29E-B04B59FD1461}"/>
          </ac:spMkLst>
        </pc:spChg>
        <pc:spChg chg="mod">
          <ac:chgData name="NGUYỄN TRỌNG TRUYỀN" userId="f02c32bd-fc3e-4f09-a496-f56956493538" providerId="ADAL" clId="{01CA544E-5FB5-4C3A-9AD4-F0280EC17087}" dt="2023-06-26T17:52:29.552" v="876" actId="14100"/>
          <ac:spMkLst>
            <pc:docMk/>
            <pc:sldMk cId="4101269677" sldId="269"/>
            <ac:spMk id="32" creationId="{496C505D-E8E6-43B8-BFB1-37F4FE99949B}"/>
          </ac:spMkLst>
        </pc:spChg>
        <pc:spChg chg="mod">
          <ac:chgData name="NGUYỄN TRỌNG TRUYỀN" userId="f02c32bd-fc3e-4f09-a496-f56956493538" providerId="ADAL" clId="{01CA544E-5FB5-4C3A-9AD4-F0280EC17087}" dt="2023-06-26T17:52:41.292" v="877"/>
          <ac:spMkLst>
            <pc:docMk/>
            <pc:sldMk cId="4101269677" sldId="269"/>
            <ac:spMk id="33" creationId="{85860CEB-3165-4534-A5BA-FA82AC567DAB}"/>
          </ac:spMkLst>
        </pc:spChg>
        <pc:spChg chg="mod">
          <ac:chgData name="NGUYỄN TRỌNG TRUYỀN" userId="f02c32bd-fc3e-4f09-a496-f56956493538" providerId="ADAL" clId="{01CA544E-5FB5-4C3A-9AD4-F0280EC17087}" dt="2023-06-26T17:52:55.288" v="879" actId="14100"/>
          <ac:spMkLst>
            <pc:docMk/>
            <pc:sldMk cId="4101269677" sldId="269"/>
            <ac:spMk id="34" creationId="{AD34F168-F20D-4F93-ADAA-853D9DEC7A88}"/>
          </ac:spMkLst>
        </pc:spChg>
        <pc:spChg chg="mod">
          <ac:chgData name="NGUYỄN TRỌNG TRUYỀN" userId="f02c32bd-fc3e-4f09-a496-f56956493538" providerId="ADAL" clId="{01CA544E-5FB5-4C3A-9AD4-F0280EC17087}" dt="2023-06-26T17:53:36.315" v="883" actId="255"/>
          <ac:spMkLst>
            <pc:docMk/>
            <pc:sldMk cId="4101269677" sldId="269"/>
            <ac:spMk id="35" creationId="{A696FC21-03F2-45C5-9B17-B6A1D5112FAD}"/>
          </ac:spMkLst>
        </pc:spChg>
        <pc:spChg chg="mod">
          <ac:chgData name="NGUYỄN TRỌNG TRUYỀN" userId="f02c32bd-fc3e-4f09-a496-f56956493538" providerId="ADAL" clId="{01CA544E-5FB5-4C3A-9AD4-F0280EC17087}" dt="2023-06-26T20:05:36.546" v="4082" actId="1076"/>
          <ac:spMkLst>
            <pc:docMk/>
            <pc:sldMk cId="4101269677" sldId="269"/>
            <ac:spMk id="38" creationId="{6EAF301C-96B0-4F2F-6EE6-1643FEF08562}"/>
          </ac:spMkLst>
        </pc:spChg>
        <pc:spChg chg="mod">
          <ac:chgData name="NGUYỄN TRỌNG TRUYỀN" userId="f02c32bd-fc3e-4f09-a496-f56956493538" providerId="ADAL" clId="{01CA544E-5FB5-4C3A-9AD4-F0280EC17087}" dt="2023-06-26T20:05:36.546" v="4082" actId="1076"/>
          <ac:spMkLst>
            <pc:docMk/>
            <pc:sldMk cId="4101269677" sldId="269"/>
            <ac:spMk id="39" creationId="{5BE3EF9E-80AA-F9A7-E354-D6FBAF3F84E2}"/>
          </ac:spMkLst>
        </pc:spChg>
        <pc:grpChg chg="del">
          <ac:chgData name="NGUYỄN TRỌNG TRUYỀN" userId="f02c32bd-fc3e-4f09-a496-f56956493538" providerId="ADAL" clId="{01CA544E-5FB5-4C3A-9AD4-F0280EC17087}" dt="2023-06-26T20:04:42.950" v="4079" actId="478"/>
          <ac:grpSpMkLst>
            <pc:docMk/>
            <pc:sldMk cId="4101269677" sldId="269"/>
            <ac:grpSpMk id="14" creationId="{37A4ED77-9C01-4403-8E2F-8DE1F117AD41}"/>
          </ac:grpSpMkLst>
        </pc:grpChg>
        <pc:grpChg chg="add del mod">
          <ac:chgData name="NGUYỄN TRỌNG TRUYỀN" userId="f02c32bd-fc3e-4f09-a496-f56956493538" providerId="ADAL" clId="{01CA544E-5FB5-4C3A-9AD4-F0280EC17087}" dt="2023-06-26T20:05:38.872" v="4083" actId="478"/>
          <ac:grpSpMkLst>
            <pc:docMk/>
            <pc:sldMk cId="4101269677" sldId="269"/>
            <ac:grpSpMk id="36" creationId="{DDC4ACDD-E459-236F-30BD-2CA5D39AF486}"/>
          </ac:grpSpMkLst>
        </pc:grpChg>
        <pc:picChg chg="add mod">
          <ac:chgData name="NGUYỄN TRỌNG TRUYỀN" userId="f02c32bd-fc3e-4f09-a496-f56956493538" providerId="ADAL" clId="{01CA544E-5FB5-4C3A-9AD4-F0280EC17087}" dt="2023-06-26T20:10:52.080" v="4128"/>
          <ac:picMkLst>
            <pc:docMk/>
            <pc:sldMk cId="4101269677" sldId="269"/>
            <ac:picMk id="40" creationId="{DF11F545-C393-2E28-AE18-7908C46BCF61}"/>
          </ac:picMkLst>
        </pc:picChg>
        <pc:picChg chg="add mod">
          <ac:chgData name="NGUYỄN TRỌNG TRUYỀN" userId="f02c32bd-fc3e-4f09-a496-f56956493538" providerId="ADAL" clId="{01CA544E-5FB5-4C3A-9AD4-F0280EC17087}" dt="2023-06-26T20:11:01.327" v="4129"/>
          <ac:picMkLst>
            <pc:docMk/>
            <pc:sldMk cId="4101269677" sldId="269"/>
            <ac:picMk id="41" creationId="{A9D378AE-719D-B522-398D-1DBB63E23610}"/>
          </ac:picMkLst>
        </pc:picChg>
        <pc:picChg chg="add mod">
          <ac:chgData name="NGUYỄN TRỌNG TRUYỀN" userId="f02c32bd-fc3e-4f09-a496-f56956493538" providerId="ADAL" clId="{01CA544E-5FB5-4C3A-9AD4-F0280EC17087}" dt="2023-06-26T20:11:07.085" v="4130"/>
          <ac:picMkLst>
            <pc:docMk/>
            <pc:sldMk cId="4101269677" sldId="269"/>
            <ac:picMk id="42" creationId="{10050416-C0AE-2BF4-CB87-AF1ACE7B9B41}"/>
          </ac:picMkLst>
        </pc:picChg>
        <pc:picChg chg="add mod">
          <ac:chgData name="NGUYỄN TRỌNG TRUYỀN" userId="f02c32bd-fc3e-4f09-a496-f56956493538" providerId="ADAL" clId="{01CA544E-5FB5-4C3A-9AD4-F0280EC17087}" dt="2023-06-26T20:04:20.030" v="4077" actId="14100"/>
          <ac:picMkLst>
            <pc:docMk/>
            <pc:sldMk cId="4101269677" sldId="269"/>
            <ac:picMk id="1026" creationId="{299AD9B3-983F-643D-65A3-F0D796EC2549}"/>
          </ac:picMkLst>
        </pc:picChg>
        <pc:picChg chg="add mod">
          <ac:chgData name="NGUYỄN TRỌNG TRUYỀN" userId="f02c32bd-fc3e-4f09-a496-f56956493538" providerId="ADAL" clId="{01CA544E-5FB5-4C3A-9AD4-F0280EC17087}" dt="2023-06-26T20:06:58.390" v="4105" actId="14100"/>
          <ac:picMkLst>
            <pc:docMk/>
            <pc:sldMk cId="4101269677" sldId="269"/>
            <ac:picMk id="1028" creationId="{82A40EA4-9B76-81DC-2785-43D87634FC48}"/>
          </ac:picMkLst>
        </pc:picChg>
      </pc:sldChg>
      <pc:sldChg chg="addSp delSp modSp mod">
        <pc:chgData name="NGUYỄN TRỌNG TRUYỀN" userId="f02c32bd-fc3e-4f09-a496-f56956493538" providerId="ADAL" clId="{01CA544E-5FB5-4C3A-9AD4-F0280EC17087}" dt="2023-06-26T18:14:23.498" v="1303" actId="207"/>
        <pc:sldMkLst>
          <pc:docMk/>
          <pc:sldMk cId="1518907114" sldId="270"/>
        </pc:sldMkLst>
        <pc:spChg chg="add del">
          <ac:chgData name="NGUYỄN TRỌNG TRUYỀN" userId="f02c32bd-fc3e-4f09-a496-f56956493538" providerId="ADAL" clId="{01CA544E-5FB5-4C3A-9AD4-F0280EC17087}" dt="2023-06-26T18:11:16.308" v="1276" actId="478"/>
          <ac:spMkLst>
            <pc:docMk/>
            <pc:sldMk cId="1518907114" sldId="270"/>
            <ac:spMk id="2" creationId="{9A764636-4E59-4ABE-BC3E-D99345A01D67}"/>
          </ac:spMkLst>
        </pc:spChg>
        <pc:spChg chg="mod">
          <ac:chgData name="NGUYỄN TRỌNG TRUYỀN" userId="f02c32bd-fc3e-4f09-a496-f56956493538" providerId="ADAL" clId="{01CA544E-5FB5-4C3A-9AD4-F0280EC17087}" dt="2023-06-26T18:01:52.567" v="1024" actId="5793"/>
          <ac:spMkLst>
            <pc:docMk/>
            <pc:sldMk cId="1518907114" sldId="270"/>
            <ac:spMk id="4" creationId="{3EB73EF7-57BE-4524-8914-2A32C459ABE7}"/>
          </ac:spMkLst>
        </pc:spChg>
        <pc:spChg chg="mod">
          <ac:chgData name="NGUYỄN TRỌNG TRUYỀN" userId="f02c32bd-fc3e-4f09-a496-f56956493538" providerId="ADAL" clId="{01CA544E-5FB5-4C3A-9AD4-F0280EC17087}" dt="2023-06-26T18:02:06.589" v="1074" actId="20577"/>
          <ac:spMkLst>
            <pc:docMk/>
            <pc:sldMk cId="1518907114" sldId="270"/>
            <ac:spMk id="6" creationId="{518B736E-2BD7-40AA-A324-29A990607120}"/>
          </ac:spMkLst>
        </pc:spChg>
        <pc:graphicFrameChg chg="add mod modGraphic">
          <ac:chgData name="NGUYỄN TRỌNG TRUYỀN" userId="f02c32bd-fc3e-4f09-a496-f56956493538" providerId="ADAL" clId="{01CA544E-5FB5-4C3A-9AD4-F0280EC17087}" dt="2023-06-26T18:14:23.498" v="1303" actId="207"/>
          <ac:graphicFrameMkLst>
            <pc:docMk/>
            <pc:sldMk cId="1518907114" sldId="270"/>
            <ac:graphicFrameMk id="13" creationId="{8A82B9C3-8F35-5D42-EB1F-BBBAD45D33A1}"/>
          </ac:graphicFrameMkLst>
        </pc:graphicFrameChg>
        <pc:graphicFrameChg chg="add del mod modGraphic">
          <ac:chgData name="NGUYỄN TRỌNG TRUYỀN" userId="f02c32bd-fc3e-4f09-a496-f56956493538" providerId="ADAL" clId="{01CA544E-5FB5-4C3A-9AD4-F0280EC17087}" dt="2023-06-26T18:11:20.409" v="1277" actId="478"/>
          <ac:graphicFrameMkLst>
            <pc:docMk/>
            <pc:sldMk cId="1518907114" sldId="270"/>
            <ac:graphicFrameMk id="14" creationId="{CB1F86E6-2C94-D435-D41C-9C919F41A0B8}"/>
          </ac:graphicFrameMkLst>
        </pc:graphicFrameChg>
      </pc:sldChg>
      <pc:sldChg chg="del">
        <pc:chgData name="NGUYỄN TRỌNG TRUYỀN" userId="f02c32bd-fc3e-4f09-a496-f56956493538" providerId="ADAL" clId="{01CA544E-5FB5-4C3A-9AD4-F0280EC17087}" dt="2023-06-26T18:02:26.591" v="1075" actId="47"/>
        <pc:sldMkLst>
          <pc:docMk/>
          <pc:sldMk cId="3124324414" sldId="271"/>
        </pc:sldMkLst>
      </pc:sldChg>
      <pc:sldChg chg="del">
        <pc:chgData name="NGUYỄN TRỌNG TRUYỀN" userId="f02c32bd-fc3e-4f09-a496-f56956493538" providerId="ADAL" clId="{01CA544E-5FB5-4C3A-9AD4-F0280EC17087}" dt="2023-06-26T18:02:28.729" v="1076" actId="47"/>
        <pc:sldMkLst>
          <pc:docMk/>
          <pc:sldMk cId="1327548707" sldId="272"/>
        </pc:sldMkLst>
      </pc:sldChg>
      <pc:sldChg chg="del">
        <pc:chgData name="NGUYỄN TRỌNG TRUYỀN" userId="f02c32bd-fc3e-4f09-a496-f56956493538" providerId="ADAL" clId="{01CA544E-5FB5-4C3A-9AD4-F0280EC17087}" dt="2023-06-26T18:02:30.282" v="1077" actId="47"/>
        <pc:sldMkLst>
          <pc:docMk/>
          <pc:sldMk cId="3067859013" sldId="273"/>
        </pc:sldMkLst>
      </pc:sldChg>
      <pc:sldChg chg="addSp modSp mod">
        <pc:chgData name="NGUYỄN TRỌNG TRUYỀN" userId="f02c32bd-fc3e-4f09-a496-f56956493538" providerId="ADAL" clId="{01CA544E-5FB5-4C3A-9AD4-F0280EC17087}" dt="2023-06-26T18:20:07.276" v="1437" actId="1076"/>
        <pc:sldMkLst>
          <pc:docMk/>
          <pc:sldMk cId="1881038835" sldId="274"/>
        </pc:sldMkLst>
        <pc:spChg chg="mod">
          <ac:chgData name="NGUYỄN TRỌNG TRUYỀN" userId="f02c32bd-fc3e-4f09-a496-f56956493538" providerId="ADAL" clId="{01CA544E-5FB5-4C3A-9AD4-F0280EC17087}" dt="2023-06-26T18:15:52.987" v="1352" actId="207"/>
          <ac:spMkLst>
            <pc:docMk/>
            <pc:sldMk cId="1881038835" sldId="274"/>
            <ac:spMk id="2" creationId="{9A764636-4E59-4ABE-BC3E-D99345A01D67}"/>
          </ac:spMkLst>
        </pc:spChg>
        <pc:spChg chg="mod">
          <ac:chgData name="NGUYỄN TRỌNG TRUYỀN" userId="f02c32bd-fc3e-4f09-a496-f56956493538" providerId="ADAL" clId="{01CA544E-5FB5-4C3A-9AD4-F0280EC17087}" dt="2023-06-26T18:14:45.990" v="1310" actId="20577"/>
          <ac:spMkLst>
            <pc:docMk/>
            <pc:sldMk cId="1881038835" sldId="274"/>
            <ac:spMk id="4" creationId="{3EB73EF7-57BE-4524-8914-2A32C459ABE7}"/>
          </ac:spMkLst>
        </pc:spChg>
        <pc:spChg chg="mod">
          <ac:chgData name="NGUYỄN TRỌNG TRUYỀN" userId="f02c32bd-fc3e-4f09-a496-f56956493538" providerId="ADAL" clId="{01CA544E-5FB5-4C3A-9AD4-F0280EC17087}" dt="2023-06-26T18:15:23.472" v="1350" actId="1076"/>
          <ac:spMkLst>
            <pc:docMk/>
            <pc:sldMk cId="1881038835" sldId="274"/>
            <ac:spMk id="6" creationId="{518B736E-2BD7-40AA-A324-29A990607120}"/>
          </ac:spMkLst>
        </pc:spChg>
        <pc:spChg chg="add mod">
          <ac:chgData name="NGUYỄN TRỌNG TRUYỀN" userId="f02c32bd-fc3e-4f09-a496-f56956493538" providerId="ADAL" clId="{01CA544E-5FB5-4C3A-9AD4-F0280EC17087}" dt="2023-06-26T18:20:07.276" v="1437" actId="1076"/>
          <ac:spMkLst>
            <pc:docMk/>
            <pc:sldMk cId="1881038835" sldId="274"/>
            <ac:spMk id="13" creationId="{1A046C64-75E1-0158-219F-4F3B9D87491B}"/>
          </ac:spMkLst>
        </pc:spChg>
        <pc:picChg chg="add mod">
          <ac:chgData name="NGUYỄN TRỌNG TRUYỀN" userId="f02c32bd-fc3e-4f09-a496-f56956493538" providerId="ADAL" clId="{01CA544E-5FB5-4C3A-9AD4-F0280EC17087}" dt="2023-06-26T18:17:40.612" v="1401" actId="14100"/>
          <ac:picMkLst>
            <pc:docMk/>
            <pc:sldMk cId="1881038835" sldId="274"/>
            <ac:picMk id="14" creationId="{600DE7BD-070E-FAF6-7E08-75CD1ADA61FC}"/>
          </ac:picMkLst>
        </pc:picChg>
      </pc:sldChg>
      <pc:sldChg chg="addSp modSp mod">
        <pc:chgData name="NGUYỄN TRỌNG TRUYỀN" userId="f02c32bd-fc3e-4f09-a496-f56956493538" providerId="ADAL" clId="{01CA544E-5FB5-4C3A-9AD4-F0280EC17087}" dt="2023-06-26T18:24:52.362" v="1544" actId="14100"/>
        <pc:sldMkLst>
          <pc:docMk/>
          <pc:sldMk cId="86346933" sldId="275"/>
        </pc:sldMkLst>
        <pc:spChg chg="mod">
          <ac:chgData name="NGUYỄN TRỌNG TRUYỀN" userId="f02c32bd-fc3e-4f09-a496-f56956493538" providerId="ADAL" clId="{01CA544E-5FB5-4C3A-9AD4-F0280EC17087}" dt="2023-06-26T18:19:57.924" v="1434" actId="1076"/>
          <ac:spMkLst>
            <pc:docMk/>
            <pc:sldMk cId="86346933" sldId="275"/>
            <ac:spMk id="2" creationId="{9A764636-4E59-4ABE-BC3E-D99345A01D67}"/>
          </ac:spMkLst>
        </pc:spChg>
        <pc:spChg chg="mod">
          <ac:chgData name="NGUYỄN TRỌNG TRUYỀN" userId="f02c32bd-fc3e-4f09-a496-f56956493538" providerId="ADAL" clId="{01CA544E-5FB5-4C3A-9AD4-F0280EC17087}" dt="2023-06-26T18:20:54.275" v="1443" actId="1076"/>
          <ac:spMkLst>
            <pc:docMk/>
            <pc:sldMk cId="86346933" sldId="275"/>
            <ac:spMk id="3" creationId="{6069019F-9D0C-4A7D-9530-97D74DC0F188}"/>
          </ac:spMkLst>
        </pc:spChg>
        <pc:spChg chg="mod">
          <ac:chgData name="NGUYỄN TRỌNG TRUYỀN" userId="f02c32bd-fc3e-4f09-a496-f56956493538" providerId="ADAL" clId="{01CA544E-5FB5-4C3A-9AD4-F0280EC17087}" dt="2023-06-26T18:17:58.526" v="1402"/>
          <ac:spMkLst>
            <pc:docMk/>
            <pc:sldMk cId="86346933" sldId="275"/>
            <ac:spMk id="4" creationId="{3EB73EF7-57BE-4524-8914-2A32C459ABE7}"/>
          </ac:spMkLst>
        </pc:spChg>
        <pc:spChg chg="mod">
          <ac:chgData name="NGUYỄN TRỌNG TRUYỀN" userId="f02c32bd-fc3e-4f09-a496-f56956493538" providerId="ADAL" clId="{01CA544E-5FB5-4C3A-9AD4-F0280EC17087}" dt="2023-06-26T18:18:12.916" v="1405" actId="1076"/>
          <ac:spMkLst>
            <pc:docMk/>
            <pc:sldMk cId="86346933" sldId="275"/>
            <ac:spMk id="6" creationId="{518B736E-2BD7-40AA-A324-29A990607120}"/>
          </ac:spMkLst>
        </pc:spChg>
        <pc:spChg chg="add mod">
          <ac:chgData name="NGUYỄN TRỌNG TRUYỀN" userId="f02c32bd-fc3e-4f09-a496-f56956493538" providerId="ADAL" clId="{01CA544E-5FB5-4C3A-9AD4-F0280EC17087}" dt="2023-06-26T18:20:52.603" v="1442" actId="1076"/>
          <ac:spMkLst>
            <pc:docMk/>
            <pc:sldMk cId="86346933" sldId="275"/>
            <ac:spMk id="13" creationId="{BE4D8A41-BEE3-4A0C-4ACC-E2A64FFB35B6}"/>
          </ac:spMkLst>
        </pc:spChg>
        <pc:picChg chg="add mod">
          <ac:chgData name="NGUYỄN TRỌNG TRUYỀN" userId="f02c32bd-fc3e-4f09-a496-f56956493538" providerId="ADAL" clId="{01CA544E-5FB5-4C3A-9AD4-F0280EC17087}" dt="2023-06-26T18:24:52.362" v="1544" actId="14100"/>
          <ac:picMkLst>
            <pc:docMk/>
            <pc:sldMk cId="86346933" sldId="275"/>
            <ac:picMk id="14" creationId="{2D7B484E-1480-0C47-F3E2-1129BF2646B9}"/>
          </ac:picMkLst>
        </pc:picChg>
      </pc:sldChg>
      <pc:sldChg chg="addSp modSp mod">
        <pc:chgData name="NGUYỄN TRỌNG TRUYỀN" userId="f02c32bd-fc3e-4f09-a496-f56956493538" providerId="ADAL" clId="{01CA544E-5FB5-4C3A-9AD4-F0280EC17087}" dt="2023-06-26T18:23:11.035" v="1508" actId="14100"/>
        <pc:sldMkLst>
          <pc:docMk/>
          <pc:sldMk cId="4257276170" sldId="276"/>
        </pc:sldMkLst>
        <pc:spChg chg="mod">
          <ac:chgData name="NGUYỄN TRỌNG TRUYỀN" userId="f02c32bd-fc3e-4f09-a496-f56956493538" providerId="ADAL" clId="{01CA544E-5FB5-4C3A-9AD4-F0280EC17087}" dt="2023-06-26T18:21:41.151" v="1455" actId="1076"/>
          <ac:spMkLst>
            <pc:docMk/>
            <pc:sldMk cId="4257276170" sldId="276"/>
            <ac:spMk id="4" creationId="{3EB73EF7-57BE-4524-8914-2A32C459ABE7}"/>
          </ac:spMkLst>
        </pc:spChg>
        <pc:spChg chg="mod">
          <ac:chgData name="NGUYỄN TRỌNG TRUYỀN" userId="f02c32bd-fc3e-4f09-a496-f56956493538" providerId="ADAL" clId="{01CA544E-5FB5-4C3A-9AD4-F0280EC17087}" dt="2023-06-26T18:21:44.369" v="1456" actId="1076"/>
          <ac:spMkLst>
            <pc:docMk/>
            <pc:sldMk cId="4257276170" sldId="276"/>
            <ac:spMk id="6" creationId="{518B736E-2BD7-40AA-A324-29A990607120}"/>
          </ac:spMkLst>
        </pc:spChg>
        <pc:spChg chg="add mod">
          <ac:chgData name="NGUYỄN TRỌNG TRUYỀN" userId="f02c32bd-fc3e-4f09-a496-f56956493538" providerId="ADAL" clId="{01CA544E-5FB5-4C3A-9AD4-F0280EC17087}" dt="2023-06-26T18:22:48.283" v="1502" actId="1076"/>
          <ac:spMkLst>
            <pc:docMk/>
            <pc:sldMk cId="4257276170" sldId="276"/>
            <ac:spMk id="13" creationId="{FF2DF5BE-8994-F947-D462-F48A12AC0F8B}"/>
          </ac:spMkLst>
        </pc:spChg>
        <pc:picChg chg="add mod">
          <ac:chgData name="NGUYỄN TRỌNG TRUYỀN" userId="f02c32bd-fc3e-4f09-a496-f56956493538" providerId="ADAL" clId="{01CA544E-5FB5-4C3A-9AD4-F0280EC17087}" dt="2023-06-26T18:23:11.035" v="1508" actId="14100"/>
          <ac:picMkLst>
            <pc:docMk/>
            <pc:sldMk cId="4257276170" sldId="276"/>
            <ac:picMk id="14" creationId="{F7F98BE5-D910-8C0D-A24A-91C48F09B2C3}"/>
          </ac:picMkLst>
        </pc:picChg>
      </pc:sldChg>
      <pc:sldChg chg="addSp modSp mod">
        <pc:chgData name="NGUYỄN TRỌNG TRUYỀN" userId="f02c32bd-fc3e-4f09-a496-f56956493538" providerId="ADAL" clId="{01CA544E-5FB5-4C3A-9AD4-F0280EC17087}" dt="2023-06-26T18:24:59.042" v="1545" actId="14100"/>
        <pc:sldMkLst>
          <pc:docMk/>
          <pc:sldMk cId="2739181043" sldId="277"/>
        </pc:sldMkLst>
        <pc:spChg chg="mod">
          <ac:chgData name="NGUYỄN TRỌNG TRUYỀN" userId="f02c32bd-fc3e-4f09-a496-f56956493538" providerId="ADAL" clId="{01CA544E-5FB5-4C3A-9AD4-F0280EC17087}" dt="2023-06-26T18:21:05.527" v="1448" actId="20577"/>
          <ac:spMkLst>
            <pc:docMk/>
            <pc:sldMk cId="2739181043" sldId="277"/>
            <ac:spMk id="4" creationId="{3EB73EF7-57BE-4524-8914-2A32C459ABE7}"/>
          </ac:spMkLst>
        </pc:spChg>
        <pc:spChg chg="mod">
          <ac:chgData name="NGUYỄN TRỌNG TRUYỀN" userId="f02c32bd-fc3e-4f09-a496-f56956493538" providerId="ADAL" clId="{01CA544E-5FB5-4C3A-9AD4-F0280EC17087}" dt="2023-06-26T18:23:33.163" v="1511" actId="1076"/>
          <ac:spMkLst>
            <pc:docMk/>
            <pc:sldMk cId="2739181043" sldId="277"/>
            <ac:spMk id="6" creationId="{518B736E-2BD7-40AA-A324-29A990607120}"/>
          </ac:spMkLst>
        </pc:spChg>
        <pc:spChg chg="add mod">
          <ac:chgData name="NGUYỄN TRỌNG TRUYỀN" userId="f02c32bd-fc3e-4f09-a496-f56956493538" providerId="ADAL" clId="{01CA544E-5FB5-4C3A-9AD4-F0280EC17087}" dt="2023-06-26T18:24:22.215" v="1535" actId="1076"/>
          <ac:spMkLst>
            <pc:docMk/>
            <pc:sldMk cId="2739181043" sldId="277"/>
            <ac:spMk id="13" creationId="{51DB4E8F-8438-01E7-977E-2E15AFCE561F}"/>
          </ac:spMkLst>
        </pc:spChg>
        <pc:picChg chg="add mod">
          <ac:chgData name="NGUYỄN TRỌNG TRUYỀN" userId="f02c32bd-fc3e-4f09-a496-f56956493538" providerId="ADAL" clId="{01CA544E-5FB5-4C3A-9AD4-F0280EC17087}" dt="2023-06-26T18:24:59.042" v="1545" actId="14100"/>
          <ac:picMkLst>
            <pc:docMk/>
            <pc:sldMk cId="2739181043" sldId="277"/>
            <ac:picMk id="14" creationId="{F9692EA1-0F01-B079-2B03-54EBADCBF54B}"/>
          </ac:picMkLst>
        </pc:picChg>
      </pc:sldChg>
      <pc:sldChg chg="addSp delSp modSp mod">
        <pc:chgData name="NGUYỄN TRỌNG TRUYỀN" userId="f02c32bd-fc3e-4f09-a496-f56956493538" providerId="ADAL" clId="{01CA544E-5FB5-4C3A-9AD4-F0280EC17087}" dt="2023-06-26T19:00:22.736" v="3973" actId="26606"/>
        <pc:sldMkLst>
          <pc:docMk/>
          <pc:sldMk cId="1752430393" sldId="278"/>
        </pc:sldMkLst>
        <pc:spChg chg="mod">
          <ac:chgData name="NGUYỄN TRỌNG TRUYỀN" userId="f02c32bd-fc3e-4f09-a496-f56956493538" providerId="ADAL" clId="{01CA544E-5FB5-4C3A-9AD4-F0280EC17087}" dt="2023-06-26T18:40:14.345" v="2256" actId="1076"/>
          <ac:spMkLst>
            <pc:docMk/>
            <pc:sldMk cId="1752430393" sldId="278"/>
            <ac:spMk id="2" creationId="{9A764636-4E59-4ABE-BC3E-D99345A01D67}"/>
          </ac:spMkLst>
        </pc:spChg>
        <pc:spChg chg="mod">
          <ac:chgData name="NGUYỄN TRỌNG TRUYỀN" userId="f02c32bd-fc3e-4f09-a496-f56956493538" providerId="ADAL" clId="{01CA544E-5FB5-4C3A-9AD4-F0280EC17087}" dt="2023-06-26T18:26:03.220" v="1562" actId="20577"/>
          <ac:spMkLst>
            <pc:docMk/>
            <pc:sldMk cId="1752430393" sldId="278"/>
            <ac:spMk id="4" creationId="{3EB73EF7-57BE-4524-8914-2A32C459ABE7}"/>
          </ac:spMkLst>
        </pc:spChg>
        <pc:spChg chg="mod">
          <ac:chgData name="NGUYỄN TRỌNG TRUYỀN" userId="f02c32bd-fc3e-4f09-a496-f56956493538" providerId="ADAL" clId="{01CA544E-5FB5-4C3A-9AD4-F0280EC17087}" dt="2023-06-26T18:26:11.211" v="1574" actId="20577"/>
          <ac:spMkLst>
            <pc:docMk/>
            <pc:sldMk cId="1752430393" sldId="278"/>
            <ac:spMk id="6" creationId="{518B736E-2BD7-40AA-A324-29A990607120}"/>
          </ac:spMkLst>
        </pc:spChg>
        <pc:spChg chg="mod">
          <ac:chgData name="NGUYỄN TRỌNG TRUYỀN" userId="f02c32bd-fc3e-4f09-a496-f56956493538" providerId="ADAL" clId="{01CA544E-5FB5-4C3A-9AD4-F0280EC17087}" dt="2023-06-26T19:00:22.736" v="3973" actId="26606"/>
          <ac:spMkLst>
            <pc:docMk/>
            <pc:sldMk cId="1752430393" sldId="278"/>
            <ac:spMk id="10" creationId="{8904944E-ECF0-4EB8-8B6D-0C84CFAC9E5A}"/>
          </ac:spMkLst>
        </pc:spChg>
        <pc:spChg chg="mod">
          <ac:chgData name="NGUYỄN TRỌNG TRUYỀN" userId="f02c32bd-fc3e-4f09-a496-f56956493538" providerId="ADAL" clId="{01CA544E-5FB5-4C3A-9AD4-F0280EC17087}" dt="2023-06-26T19:00:22.736" v="3973" actId="26606"/>
          <ac:spMkLst>
            <pc:docMk/>
            <pc:sldMk cId="1752430393" sldId="278"/>
            <ac:spMk id="11" creationId="{518F98C0-42E9-4D66-9A2B-4E33474C90DB}"/>
          </ac:spMkLst>
        </pc:spChg>
        <pc:spChg chg="mod">
          <ac:chgData name="NGUYỄN TRỌNG TRUYỀN" userId="f02c32bd-fc3e-4f09-a496-f56956493538" providerId="ADAL" clId="{01CA544E-5FB5-4C3A-9AD4-F0280EC17087}" dt="2023-06-26T19:00:22.736" v="3973" actId="26606"/>
          <ac:spMkLst>
            <pc:docMk/>
            <pc:sldMk cId="1752430393" sldId="278"/>
            <ac:spMk id="12" creationId="{028CC0AF-C509-4A88-8A1D-DFBD1161C22D}"/>
          </ac:spMkLst>
        </pc:spChg>
        <pc:spChg chg="add mod">
          <ac:chgData name="NGUYỄN TRỌNG TRUYỀN" userId="f02c32bd-fc3e-4f09-a496-f56956493538" providerId="ADAL" clId="{01CA544E-5FB5-4C3A-9AD4-F0280EC17087}" dt="2023-06-26T18:33:56.122" v="1721" actId="1076"/>
          <ac:spMkLst>
            <pc:docMk/>
            <pc:sldMk cId="1752430393" sldId="278"/>
            <ac:spMk id="13" creationId="{74C4B67C-6DEC-836B-0D96-AF3641C3F433}"/>
          </ac:spMkLst>
        </pc:spChg>
        <pc:spChg chg="add del mod">
          <ac:chgData name="NGUYỄN TRỌNG TRUYỀN" userId="f02c32bd-fc3e-4f09-a496-f56956493538" providerId="ADAL" clId="{01CA544E-5FB5-4C3A-9AD4-F0280EC17087}" dt="2023-06-26T19:00:22.736" v="3973" actId="26606"/>
          <ac:spMkLst>
            <pc:docMk/>
            <pc:sldMk cId="1752430393" sldId="278"/>
            <ac:spMk id="14" creationId="{ACD51E2C-4786-BA7C-89A2-7FA03E007EFE}"/>
          </ac:spMkLst>
        </pc:spChg>
        <pc:graphicFrameChg chg="add del">
          <ac:chgData name="NGUYỄN TRỌNG TRUYỀN" userId="f02c32bd-fc3e-4f09-a496-f56956493538" providerId="ADAL" clId="{01CA544E-5FB5-4C3A-9AD4-F0280EC17087}" dt="2023-06-26T19:00:19.222" v="3966" actId="26606"/>
          <ac:graphicFrameMkLst>
            <pc:docMk/>
            <pc:sldMk cId="1752430393" sldId="278"/>
            <ac:graphicFrameMk id="16" creationId="{8BED45A1-E9CB-2777-B5F9-FB695A9CFFEB}"/>
          </ac:graphicFrameMkLst>
        </pc:graphicFrameChg>
        <pc:graphicFrameChg chg="add del">
          <ac:chgData name="NGUYỄN TRỌNG TRUYỀN" userId="f02c32bd-fc3e-4f09-a496-f56956493538" providerId="ADAL" clId="{01CA544E-5FB5-4C3A-9AD4-F0280EC17087}" dt="2023-06-26T19:00:20.452" v="3968" actId="26606"/>
          <ac:graphicFrameMkLst>
            <pc:docMk/>
            <pc:sldMk cId="1752430393" sldId="278"/>
            <ac:graphicFrameMk id="18" creationId="{AFE873D6-BC72-E77C-7B1D-CD6B8EA988D2}"/>
          </ac:graphicFrameMkLst>
        </pc:graphicFrameChg>
        <pc:graphicFrameChg chg="add del">
          <ac:chgData name="NGUYỄN TRỌNG TRUYỀN" userId="f02c32bd-fc3e-4f09-a496-f56956493538" providerId="ADAL" clId="{01CA544E-5FB5-4C3A-9AD4-F0280EC17087}" dt="2023-06-26T19:00:22.304" v="3970" actId="26606"/>
          <ac:graphicFrameMkLst>
            <pc:docMk/>
            <pc:sldMk cId="1752430393" sldId="278"/>
            <ac:graphicFrameMk id="20" creationId="{91176986-18FB-1165-0A39-9C318EF6A7CF}"/>
          </ac:graphicFrameMkLst>
        </pc:graphicFrameChg>
        <pc:graphicFrameChg chg="add del">
          <ac:chgData name="NGUYỄN TRỌNG TRUYỀN" userId="f02c32bd-fc3e-4f09-a496-f56956493538" providerId="ADAL" clId="{01CA544E-5FB5-4C3A-9AD4-F0280EC17087}" dt="2023-06-26T19:00:22.721" v="3972" actId="26606"/>
          <ac:graphicFrameMkLst>
            <pc:docMk/>
            <pc:sldMk cId="1752430393" sldId="278"/>
            <ac:graphicFrameMk id="22" creationId="{AFE873D6-BC72-E77C-7B1D-CD6B8EA988D2}"/>
          </ac:graphicFrameMkLst>
        </pc:graphicFrameChg>
        <pc:graphicFrameChg chg="add">
          <ac:chgData name="NGUYỄN TRỌNG TRUYỀN" userId="f02c32bd-fc3e-4f09-a496-f56956493538" providerId="ADAL" clId="{01CA544E-5FB5-4C3A-9AD4-F0280EC17087}" dt="2023-06-26T19:00:22.736" v="3973" actId="26606"/>
          <ac:graphicFrameMkLst>
            <pc:docMk/>
            <pc:sldMk cId="1752430393" sldId="278"/>
            <ac:graphicFrameMk id="24" creationId="{8BED45A1-E9CB-2777-B5F9-FB695A9CFFEB}"/>
          </ac:graphicFrameMkLst>
        </pc:graphicFrameChg>
        <pc:picChg chg="mod">
          <ac:chgData name="NGUYỄN TRỌNG TRUYỀN" userId="f02c32bd-fc3e-4f09-a496-f56956493538" providerId="ADAL" clId="{01CA544E-5FB5-4C3A-9AD4-F0280EC17087}" dt="2023-06-26T19:00:22.736" v="3973" actId="26606"/>
          <ac:picMkLst>
            <pc:docMk/>
            <pc:sldMk cId="1752430393" sldId="278"/>
            <ac:picMk id="9" creationId="{90E33BA4-73B1-4182-8C90-676192B60F45}"/>
          </ac:picMkLst>
        </pc:picChg>
      </pc:sldChg>
      <pc:sldChg chg="addSp delSp modSp mod">
        <pc:chgData name="NGUYỄN TRỌNG TRUYỀN" userId="f02c32bd-fc3e-4f09-a496-f56956493538" providerId="ADAL" clId="{01CA544E-5FB5-4C3A-9AD4-F0280EC17087}" dt="2023-06-26T18:46:05.289" v="2630" actId="20577"/>
        <pc:sldMkLst>
          <pc:docMk/>
          <pc:sldMk cId="2233247825" sldId="279"/>
        </pc:sldMkLst>
        <pc:spChg chg="mod">
          <ac:chgData name="NGUYỄN TRỌNG TRUYỀN" userId="f02c32bd-fc3e-4f09-a496-f56956493538" providerId="ADAL" clId="{01CA544E-5FB5-4C3A-9AD4-F0280EC17087}" dt="2023-06-26T18:43:01.187" v="2327" actId="1076"/>
          <ac:spMkLst>
            <pc:docMk/>
            <pc:sldMk cId="2233247825" sldId="279"/>
            <ac:spMk id="2" creationId="{9A764636-4E59-4ABE-BC3E-D99345A01D67}"/>
          </ac:spMkLst>
        </pc:spChg>
        <pc:spChg chg="mod">
          <ac:chgData name="NGUYỄN TRỌNG TRUYỀN" userId="f02c32bd-fc3e-4f09-a496-f56956493538" providerId="ADAL" clId="{01CA544E-5FB5-4C3A-9AD4-F0280EC17087}" dt="2023-06-26T18:26:20.810" v="1582" actId="20577"/>
          <ac:spMkLst>
            <pc:docMk/>
            <pc:sldMk cId="2233247825" sldId="279"/>
            <ac:spMk id="4" creationId="{3EB73EF7-57BE-4524-8914-2A32C459ABE7}"/>
          </ac:spMkLst>
        </pc:spChg>
        <pc:spChg chg="mod">
          <ac:chgData name="NGUYỄN TRỌNG TRUYỀN" userId="f02c32bd-fc3e-4f09-a496-f56956493538" providerId="ADAL" clId="{01CA544E-5FB5-4C3A-9AD4-F0280EC17087}" dt="2023-06-26T18:26:29.410" v="1594" actId="20577"/>
          <ac:spMkLst>
            <pc:docMk/>
            <pc:sldMk cId="2233247825" sldId="279"/>
            <ac:spMk id="6" creationId="{518B736E-2BD7-40AA-A324-29A990607120}"/>
          </ac:spMkLst>
        </pc:spChg>
        <pc:spChg chg="add mod">
          <ac:chgData name="NGUYỄN TRỌNG TRUYỀN" userId="f02c32bd-fc3e-4f09-a496-f56956493538" providerId="ADAL" clId="{01CA544E-5FB5-4C3A-9AD4-F0280EC17087}" dt="2023-06-26T18:40:07.481" v="2254" actId="20577"/>
          <ac:spMkLst>
            <pc:docMk/>
            <pc:sldMk cId="2233247825" sldId="279"/>
            <ac:spMk id="13" creationId="{D5955B0F-7454-13F2-197A-B12417999A57}"/>
          </ac:spMkLst>
        </pc:spChg>
        <pc:spChg chg="add del mod">
          <ac:chgData name="NGUYỄN TRỌNG TRUYỀN" userId="f02c32bd-fc3e-4f09-a496-f56956493538" providerId="ADAL" clId="{01CA544E-5FB5-4C3A-9AD4-F0280EC17087}" dt="2023-06-26T18:41:19.870" v="2269"/>
          <ac:spMkLst>
            <pc:docMk/>
            <pc:sldMk cId="2233247825" sldId="279"/>
            <ac:spMk id="14" creationId="{24F5176C-1D33-715D-569C-3CDE406AB3B9}"/>
          </ac:spMkLst>
        </pc:spChg>
        <pc:spChg chg="add mod">
          <ac:chgData name="NGUYỄN TRỌNG TRUYỀN" userId="f02c32bd-fc3e-4f09-a496-f56956493538" providerId="ADAL" clId="{01CA544E-5FB5-4C3A-9AD4-F0280EC17087}" dt="2023-06-26T18:46:05.289" v="2630" actId="20577"/>
          <ac:spMkLst>
            <pc:docMk/>
            <pc:sldMk cId="2233247825" sldId="279"/>
            <ac:spMk id="15" creationId="{2AE55CE9-3E07-59BD-4E58-7B198C42ECD2}"/>
          </ac:spMkLst>
        </pc:spChg>
      </pc:sldChg>
      <pc:sldChg chg="addSp delSp modSp mod">
        <pc:chgData name="NGUYỄN TRỌNG TRUYỀN" userId="f02c32bd-fc3e-4f09-a496-f56956493538" providerId="ADAL" clId="{01CA544E-5FB5-4C3A-9AD4-F0280EC17087}" dt="2023-06-26T18:49:37.705" v="2824" actId="1076"/>
        <pc:sldMkLst>
          <pc:docMk/>
          <pc:sldMk cId="3820446065" sldId="280"/>
        </pc:sldMkLst>
        <pc:spChg chg="mod">
          <ac:chgData name="NGUYỄN TRỌNG TRUYỀN" userId="f02c32bd-fc3e-4f09-a496-f56956493538" providerId="ADAL" clId="{01CA544E-5FB5-4C3A-9AD4-F0280EC17087}" dt="2023-06-26T18:49:37.705" v="2824" actId="1076"/>
          <ac:spMkLst>
            <pc:docMk/>
            <pc:sldMk cId="3820446065" sldId="280"/>
            <ac:spMk id="2" creationId="{9A764636-4E59-4ABE-BC3E-D99345A01D67}"/>
          </ac:spMkLst>
        </pc:spChg>
        <pc:spChg chg="mod">
          <ac:chgData name="NGUYỄN TRỌNG TRUYỀN" userId="f02c32bd-fc3e-4f09-a496-f56956493538" providerId="ADAL" clId="{01CA544E-5FB5-4C3A-9AD4-F0280EC17087}" dt="2023-06-26T18:26:38.463" v="1603" actId="20577"/>
          <ac:spMkLst>
            <pc:docMk/>
            <pc:sldMk cId="3820446065" sldId="280"/>
            <ac:spMk id="4" creationId="{3EB73EF7-57BE-4524-8914-2A32C459ABE7}"/>
          </ac:spMkLst>
        </pc:spChg>
        <pc:spChg chg="mod">
          <ac:chgData name="NGUYỄN TRỌNG TRUYỀN" userId="f02c32bd-fc3e-4f09-a496-f56956493538" providerId="ADAL" clId="{01CA544E-5FB5-4C3A-9AD4-F0280EC17087}" dt="2023-06-26T18:26:45.446" v="1615" actId="20577"/>
          <ac:spMkLst>
            <pc:docMk/>
            <pc:sldMk cId="3820446065" sldId="280"/>
            <ac:spMk id="6" creationId="{518B736E-2BD7-40AA-A324-29A990607120}"/>
          </ac:spMkLst>
        </pc:spChg>
        <pc:spChg chg="add mod">
          <ac:chgData name="NGUYỄN TRỌNG TRUYỀN" userId="f02c32bd-fc3e-4f09-a496-f56956493538" providerId="ADAL" clId="{01CA544E-5FB5-4C3A-9AD4-F0280EC17087}" dt="2023-06-26T18:42:52.918" v="2326" actId="122"/>
          <ac:spMkLst>
            <pc:docMk/>
            <pc:sldMk cId="3820446065" sldId="280"/>
            <ac:spMk id="13" creationId="{18D97669-3492-D2E5-1EA9-114F62EB6851}"/>
          </ac:spMkLst>
        </pc:spChg>
        <pc:spChg chg="add del mod">
          <ac:chgData name="NGUYỄN TRỌNG TRUYỀN" userId="f02c32bd-fc3e-4f09-a496-f56956493538" providerId="ADAL" clId="{01CA544E-5FB5-4C3A-9AD4-F0280EC17087}" dt="2023-06-26T18:47:09.629" v="2641"/>
          <ac:spMkLst>
            <pc:docMk/>
            <pc:sldMk cId="3820446065" sldId="280"/>
            <ac:spMk id="14" creationId="{25D6AABB-0BC4-8260-1C6D-633366257741}"/>
          </ac:spMkLst>
        </pc:spChg>
        <pc:spChg chg="add mod">
          <ac:chgData name="NGUYỄN TRỌNG TRUYỀN" userId="f02c32bd-fc3e-4f09-a496-f56956493538" providerId="ADAL" clId="{01CA544E-5FB5-4C3A-9AD4-F0280EC17087}" dt="2023-06-26T18:49:37.427" v="2823" actId="1076"/>
          <ac:spMkLst>
            <pc:docMk/>
            <pc:sldMk cId="3820446065" sldId="280"/>
            <ac:spMk id="15" creationId="{FD029EA6-6A3E-AC87-8E24-9C0BA5C2FBC3}"/>
          </ac:spMkLst>
        </pc:spChg>
      </pc:sldChg>
      <pc:sldChg chg="addSp delSp modSp mod">
        <pc:chgData name="NGUYỄN TRỌNG TRUYỀN" userId="f02c32bd-fc3e-4f09-a496-f56956493538" providerId="ADAL" clId="{01CA544E-5FB5-4C3A-9AD4-F0280EC17087}" dt="2023-06-26T19:04:13.576" v="3993"/>
        <pc:sldMkLst>
          <pc:docMk/>
          <pc:sldMk cId="444500446" sldId="281"/>
        </pc:sldMkLst>
        <pc:spChg chg="mod">
          <ac:chgData name="NGUYỄN TRỌNG TRUYỀN" userId="f02c32bd-fc3e-4f09-a496-f56956493538" providerId="ADAL" clId="{01CA544E-5FB5-4C3A-9AD4-F0280EC17087}" dt="2023-06-26T18:26:54.583" v="1632" actId="20577"/>
          <ac:spMkLst>
            <pc:docMk/>
            <pc:sldMk cId="444500446" sldId="281"/>
            <ac:spMk id="4" creationId="{3EB73EF7-57BE-4524-8914-2A32C459ABE7}"/>
          </ac:spMkLst>
        </pc:spChg>
        <pc:spChg chg="mod">
          <ac:chgData name="NGUYỄN TRỌNG TRUYỀN" userId="f02c32bd-fc3e-4f09-a496-f56956493538" providerId="ADAL" clId="{01CA544E-5FB5-4C3A-9AD4-F0280EC17087}" dt="2023-06-26T18:27:03.743" v="1648" actId="20577"/>
          <ac:spMkLst>
            <pc:docMk/>
            <pc:sldMk cId="444500446" sldId="281"/>
            <ac:spMk id="6" creationId="{518B736E-2BD7-40AA-A324-29A990607120}"/>
          </ac:spMkLst>
        </pc:spChg>
        <pc:spChg chg="mod">
          <ac:chgData name="NGUYỄN TRỌNG TRUYỀN" userId="f02c32bd-fc3e-4f09-a496-f56956493538" providerId="ADAL" clId="{01CA544E-5FB5-4C3A-9AD4-F0280EC17087}" dt="2023-06-26T18:59:59.632" v="3964" actId="26606"/>
          <ac:spMkLst>
            <pc:docMk/>
            <pc:sldMk cId="444500446" sldId="281"/>
            <ac:spMk id="8" creationId="{21C28C92-F7E2-4561-A40E-DAA420B95358}"/>
          </ac:spMkLst>
        </pc:spChg>
        <pc:spChg chg="mod">
          <ac:chgData name="NGUYỄN TRỌNG TRUYỀN" userId="f02c32bd-fc3e-4f09-a496-f56956493538" providerId="ADAL" clId="{01CA544E-5FB5-4C3A-9AD4-F0280EC17087}" dt="2023-06-26T18:59:59.632" v="3964" actId="26606"/>
          <ac:spMkLst>
            <pc:docMk/>
            <pc:sldMk cId="444500446" sldId="281"/>
            <ac:spMk id="11" creationId="{518F98C0-42E9-4D66-9A2B-4E33474C90DB}"/>
          </ac:spMkLst>
        </pc:spChg>
        <pc:spChg chg="mod">
          <ac:chgData name="NGUYỄN TRỌNG TRUYỀN" userId="f02c32bd-fc3e-4f09-a496-f56956493538" providerId="ADAL" clId="{01CA544E-5FB5-4C3A-9AD4-F0280EC17087}" dt="2023-06-26T18:59:59.632" v="3964" actId="26606"/>
          <ac:spMkLst>
            <pc:docMk/>
            <pc:sldMk cId="444500446" sldId="281"/>
            <ac:spMk id="12" creationId="{028CC0AF-C509-4A88-8A1D-DFBD1161C22D}"/>
          </ac:spMkLst>
        </pc:spChg>
        <pc:spChg chg="add mod">
          <ac:chgData name="NGUYỄN TRỌNG TRUYỀN" userId="f02c32bd-fc3e-4f09-a496-f56956493538" providerId="ADAL" clId="{01CA544E-5FB5-4C3A-9AD4-F0280EC17087}" dt="2023-06-26T18:50:24.381" v="2866" actId="1076"/>
          <ac:spMkLst>
            <pc:docMk/>
            <pc:sldMk cId="444500446" sldId="281"/>
            <ac:spMk id="13" creationId="{E2DA301E-F9B3-DE81-BDF8-8C1A5B8A6E53}"/>
          </ac:spMkLst>
        </pc:spChg>
        <pc:spChg chg="add del mod">
          <ac:chgData name="NGUYỄN TRỌNG TRUYỀN" userId="f02c32bd-fc3e-4f09-a496-f56956493538" providerId="ADAL" clId="{01CA544E-5FB5-4C3A-9AD4-F0280EC17087}" dt="2023-06-26T18:59:59.632" v="3964" actId="26606"/>
          <ac:spMkLst>
            <pc:docMk/>
            <pc:sldMk cId="444500446" sldId="281"/>
            <ac:spMk id="14" creationId="{B7279DA2-CA54-64BF-8672-C47A3B3D8B25}"/>
          </ac:spMkLst>
        </pc:spChg>
        <pc:graphicFrameChg chg="add del">
          <ac:chgData name="NGUYỄN TRỌNG TRUYỀN" userId="f02c32bd-fc3e-4f09-a496-f56956493538" providerId="ADAL" clId="{01CA544E-5FB5-4C3A-9AD4-F0280EC17087}" dt="2023-06-26T18:59:56.445" v="3959" actId="26606"/>
          <ac:graphicFrameMkLst>
            <pc:docMk/>
            <pc:sldMk cId="444500446" sldId="281"/>
            <ac:graphicFrameMk id="16" creationId="{3B11DC94-EB1C-AA03-951C-DE7BD5F22181}"/>
          </ac:graphicFrameMkLst>
        </pc:graphicFrameChg>
        <pc:graphicFrameChg chg="add del">
          <ac:chgData name="NGUYỄN TRỌNG TRUYỀN" userId="f02c32bd-fc3e-4f09-a496-f56956493538" providerId="ADAL" clId="{01CA544E-5FB5-4C3A-9AD4-F0280EC17087}" dt="2023-06-26T18:59:57.919" v="3961" actId="26606"/>
          <ac:graphicFrameMkLst>
            <pc:docMk/>
            <pc:sldMk cId="444500446" sldId="281"/>
            <ac:graphicFrameMk id="18" creationId="{D3581F2B-910C-E290-9223-0233DDAE6C7F}"/>
          </ac:graphicFrameMkLst>
        </pc:graphicFrameChg>
        <pc:graphicFrameChg chg="add del">
          <ac:chgData name="NGUYỄN TRỌNG TRUYỀN" userId="f02c32bd-fc3e-4f09-a496-f56956493538" providerId="ADAL" clId="{01CA544E-5FB5-4C3A-9AD4-F0280EC17087}" dt="2023-06-26T18:59:59.614" v="3963" actId="26606"/>
          <ac:graphicFrameMkLst>
            <pc:docMk/>
            <pc:sldMk cId="444500446" sldId="281"/>
            <ac:graphicFrameMk id="20" creationId="{6C95CEC0-CE78-0D94-1396-1F8A73330648}"/>
          </ac:graphicFrameMkLst>
        </pc:graphicFrameChg>
        <pc:graphicFrameChg chg="add mod">
          <ac:chgData name="NGUYỄN TRỌNG TRUYỀN" userId="f02c32bd-fc3e-4f09-a496-f56956493538" providerId="ADAL" clId="{01CA544E-5FB5-4C3A-9AD4-F0280EC17087}" dt="2023-06-26T19:04:13.576" v="3993"/>
          <ac:graphicFrameMkLst>
            <pc:docMk/>
            <pc:sldMk cId="444500446" sldId="281"/>
            <ac:graphicFrameMk id="22" creationId="{3B11DC94-EB1C-AA03-951C-DE7BD5F22181}"/>
          </ac:graphicFrameMkLst>
        </pc:graphicFrameChg>
        <pc:picChg chg="mod">
          <ac:chgData name="NGUYỄN TRỌNG TRUYỀN" userId="f02c32bd-fc3e-4f09-a496-f56956493538" providerId="ADAL" clId="{01CA544E-5FB5-4C3A-9AD4-F0280EC17087}" dt="2023-06-26T18:59:59.632" v="3964" actId="26606"/>
          <ac:picMkLst>
            <pc:docMk/>
            <pc:sldMk cId="444500446" sldId="281"/>
            <ac:picMk id="9" creationId="{90E33BA4-73B1-4182-8C90-676192B60F45}"/>
          </ac:picMkLst>
        </pc:picChg>
      </pc:sldChg>
      <pc:sldChg chg="addSp delSp modSp mod">
        <pc:chgData name="NGUYỄN TRỌNG TRUYỀN" userId="f02c32bd-fc3e-4f09-a496-f56956493538" providerId="ADAL" clId="{01CA544E-5FB5-4C3A-9AD4-F0280EC17087}" dt="2023-06-26T19:06:17.019" v="4027" actId="1076"/>
        <pc:sldMkLst>
          <pc:docMk/>
          <pc:sldMk cId="244378037" sldId="282"/>
        </pc:sldMkLst>
        <pc:spChg chg="add del mod">
          <ac:chgData name="NGUYỄN TRỌNG TRUYỀN" userId="f02c32bd-fc3e-4f09-a496-f56956493538" providerId="ADAL" clId="{01CA544E-5FB5-4C3A-9AD4-F0280EC17087}" dt="2023-06-26T19:03:36.249" v="3991" actId="767"/>
          <ac:spMkLst>
            <pc:docMk/>
            <pc:sldMk cId="244378037" sldId="282"/>
            <ac:spMk id="36" creationId="{D91182FD-B729-AF58-B433-04DED34FF05A}"/>
          </ac:spMkLst>
        </pc:spChg>
        <pc:spChg chg="add mod">
          <ac:chgData name="NGUYỄN TRỌNG TRUYỀN" userId="f02c32bd-fc3e-4f09-a496-f56956493538" providerId="ADAL" clId="{01CA544E-5FB5-4C3A-9AD4-F0280EC17087}" dt="2023-06-26T19:05:32.443" v="4017"/>
          <ac:spMkLst>
            <pc:docMk/>
            <pc:sldMk cId="244378037" sldId="282"/>
            <ac:spMk id="37" creationId="{DFD9ABC4-9BE8-3A96-2F4A-B80D9A486E85}"/>
          </ac:spMkLst>
        </pc:spChg>
        <pc:spChg chg="del mod">
          <ac:chgData name="NGUYỄN TRỌNG TRUYỀN" userId="f02c32bd-fc3e-4f09-a496-f56956493538" providerId="ADAL" clId="{01CA544E-5FB5-4C3A-9AD4-F0280EC17087}" dt="2023-06-26T19:05:54.075" v="4022" actId="478"/>
          <ac:spMkLst>
            <pc:docMk/>
            <pc:sldMk cId="244378037" sldId="282"/>
            <ac:spMk id="38" creationId="{2C794358-3DB2-4C1D-BEA9-8916B6C89204}"/>
          </ac:spMkLst>
        </pc:spChg>
        <pc:spChg chg="add mod">
          <ac:chgData name="NGUYỄN TRỌNG TRUYỀN" userId="f02c32bd-fc3e-4f09-a496-f56956493538" providerId="ADAL" clId="{01CA544E-5FB5-4C3A-9AD4-F0280EC17087}" dt="2023-06-26T19:06:17.019" v="4027" actId="1076"/>
          <ac:spMkLst>
            <pc:docMk/>
            <pc:sldMk cId="244378037" sldId="282"/>
            <ac:spMk id="39" creationId="{35DB9F1A-8BDC-8AA6-63D2-C6A16D71A907}"/>
          </ac:spMkLst>
        </pc:spChg>
      </pc:sldChg>
      <pc:sldChg chg="addSp delSp modSp mod modAnim">
        <pc:chgData name="NGUYỄN TRỌNG TRUYỀN" userId="f02c32bd-fc3e-4f09-a496-f56956493538" providerId="ADAL" clId="{01CA544E-5FB5-4C3A-9AD4-F0280EC17087}" dt="2023-06-26T19:53:33.136" v="4039"/>
        <pc:sldMkLst>
          <pc:docMk/>
          <pc:sldMk cId="2046088222" sldId="283"/>
        </pc:sldMkLst>
        <pc:spChg chg="add del">
          <ac:chgData name="NGUYỄN TRỌNG TRUYỀN" userId="f02c32bd-fc3e-4f09-a496-f56956493538" providerId="ADAL" clId="{01CA544E-5FB5-4C3A-9AD4-F0280EC17087}" dt="2023-06-26T19:51:39.702" v="4033" actId="478"/>
          <ac:spMkLst>
            <pc:docMk/>
            <pc:sldMk cId="2046088222" sldId="283"/>
            <ac:spMk id="36" creationId="{4D484B6A-8E84-400F-A158-D4DBC2E4DDB0}"/>
          </ac:spMkLst>
        </pc:spChg>
        <pc:picChg chg="add mod">
          <ac:chgData name="NGUYỄN TRỌNG TRUYỀN" userId="f02c32bd-fc3e-4f09-a496-f56956493538" providerId="ADAL" clId="{01CA544E-5FB5-4C3A-9AD4-F0280EC17087}" dt="2023-06-26T19:51:32.356" v="4032"/>
          <ac:picMkLst>
            <pc:docMk/>
            <pc:sldMk cId="2046088222" sldId="283"/>
            <ac:picMk id="37" creationId="{EDF5B40E-4406-D133-7B22-47D289DBE89D}"/>
          </ac:picMkLst>
        </pc:picChg>
        <pc:picChg chg="add mod">
          <ac:chgData name="NGUYỄN TRỌNG TRUYỀN" userId="f02c32bd-fc3e-4f09-a496-f56956493538" providerId="ADAL" clId="{01CA544E-5FB5-4C3A-9AD4-F0280EC17087}" dt="2023-06-26T19:53:13.390" v="4038" actId="14100"/>
          <ac:picMkLst>
            <pc:docMk/>
            <pc:sldMk cId="2046088222" sldId="283"/>
            <ac:picMk id="38" creationId="{690EE98E-B24F-D65C-0C3A-0CBECC70525D}"/>
          </ac:picMkLst>
        </pc:picChg>
      </pc:sldChg>
      <pc:sldChg chg="modSp mod">
        <pc:chgData name="NGUYỄN TRỌNG TRUYỀN" userId="f02c32bd-fc3e-4f09-a496-f56956493538" providerId="ADAL" clId="{01CA544E-5FB5-4C3A-9AD4-F0280EC17087}" dt="2023-06-26T19:55:00.228" v="4068" actId="1076"/>
        <pc:sldMkLst>
          <pc:docMk/>
          <pc:sldMk cId="369264249" sldId="284"/>
        </pc:sldMkLst>
        <pc:spChg chg="mod">
          <ac:chgData name="NGUYỄN TRỌNG TRUYỀN" userId="f02c32bd-fc3e-4f09-a496-f56956493538" providerId="ADAL" clId="{01CA544E-5FB5-4C3A-9AD4-F0280EC17087}" dt="2023-06-26T19:54:44.693" v="4064" actId="14100"/>
          <ac:spMkLst>
            <pc:docMk/>
            <pc:sldMk cId="369264249" sldId="284"/>
            <ac:spMk id="7" creationId="{98DA2B69-0E6A-4992-B857-D20CA201F072}"/>
          </ac:spMkLst>
        </pc:spChg>
        <pc:spChg chg="mod">
          <ac:chgData name="NGUYỄN TRỌNG TRUYỀN" userId="f02c32bd-fc3e-4f09-a496-f56956493538" providerId="ADAL" clId="{01CA544E-5FB5-4C3A-9AD4-F0280EC17087}" dt="2023-06-26T19:54:56.521" v="4067" actId="1076"/>
          <ac:spMkLst>
            <pc:docMk/>
            <pc:sldMk cId="369264249" sldId="284"/>
            <ac:spMk id="8" creationId="{45E1AA74-3FE3-4E6E-A212-0C05492FBC5B}"/>
          </ac:spMkLst>
        </pc:spChg>
        <pc:spChg chg="mod">
          <ac:chgData name="NGUYỄN TRỌNG TRUYỀN" userId="f02c32bd-fc3e-4f09-a496-f56956493538" providerId="ADAL" clId="{01CA544E-5FB5-4C3A-9AD4-F0280EC17087}" dt="2023-06-26T19:55:00.228" v="4068" actId="1076"/>
          <ac:spMkLst>
            <pc:docMk/>
            <pc:sldMk cId="369264249" sldId="284"/>
            <ac:spMk id="9" creationId="{D147E8ED-E166-44F2-B961-05C29A68D802}"/>
          </ac:spMkLst>
        </pc:spChg>
        <pc:grpChg chg="mod">
          <ac:chgData name="NGUYỄN TRỌNG TRUYỀN" userId="f02c32bd-fc3e-4f09-a496-f56956493538" providerId="ADAL" clId="{01CA544E-5FB5-4C3A-9AD4-F0280EC17087}" dt="2023-06-26T19:54:52.077" v="4066" actId="14100"/>
          <ac:grpSpMkLst>
            <pc:docMk/>
            <pc:sldMk cId="369264249" sldId="284"/>
            <ac:grpSpMk id="10" creationId="{C5DF8133-0693-4EC1-B719-172983552242}"/>
          </ac:grpSpMkLst>
        </pc:grpChg>
      </pc:sldChg>
      <pc:sldChg chg="addSp delSp modSp new mod ord modTransition delAnim modAnim">
        <pc:chgData name="NGUYỄN TRỌNG TRUYỀN" userId="f02c32bd-fc3e-4f09-a496-f56956493538" providerId="ADAL" clId="{01CA544E-5FB5-4C3A-9AD4-F0280EC17087}" dt="2023-06-26T19:00:53.998" v="3986"/>
        <pc:sldMkLst>
          <pc:docMk/>
          <pc:sldMk cId="4036519577" sldId="285"/>
        </pc:sldMkLst>
        <pc:spChg chg="mod">
          <ac:chgData name="NGUYỄN TRỌNG TRUYỀN" userId="f02c32bd-fc3e-4f09-a496-f56956493538" providerId="ADAL" clId="{01CA544E-5FB5-4C3A-9AD4-F0280EC17087}" dt="2023-06-26T19:00:53.998" v="3986"/>
          <ac:spMkLst>
            <pc:docMk/>
            <pc:sldMk cId="4036519577" sldId="285"/>
            <ac:spMk id="2" creationId="{B7F22214-CCFD-0469-DE54-4C775A809A76}"/>
          </ac:spMkLst>
        </pc:spChg>
        <pc:spChg chg="mod">
          <ac:chgData name="NGUYỄN TRỌNG TRUYỀN" userId="f02c32bd-fc3e-4f09-a496-f56956493538" providerId="ADAL" clId="{01CA544E-5FB5-4C3A-9AD4-F0280EC17087}" dt="2023-06-26T19:00:53.998" v="3986"/>
          <ac:spMkLst>
            <pc:docMk/>
            <pc:sldMk cId="4036519577" sldId="285"/>
            <ac:spMk id="3" creationId="{0E44BBD2-839C-BF27-79D1-8BE5BF96D824}"/>
          </ac:spMkLst>
        </pc:spChg>
        <pc:spChg chg="add del mod">
          <ac:chgData name="NGUYỄN TRỌNG TRUYỀN" userId="f02c32bd-fc3e-4f09-a496-f56956493538" providerId="ADAL" clId="{01CA544E-5FB5-4C3A-9AD4-F0280EC17087}" dt="2023-06-26T17:34:06.405" v="322" actId="1038"/>
          <ac:spMkLst>
            <pc:docMk/>
            <pc:sldMk cId="4036519577" sldId="285"/>
            <ac:spMk id="4" creationId="{438ECD3E-41A5-AC36-7557-10AB421F434E}"/>
          </ac:spMkLst>
        </pc:spChg>
        <pc:spChg chg="add del mod">
          <ac:chgData name="NGUYỄN TRỌNG TRUYỀN" userId="f02c32bd-fc3e-4f09-a496-f56956493538" providerId="ADAL" clId="{01CA544E-5FB5-4C3A-9AD4-F0280EC17087}" dt="2023-06-26T17:19:50.642" v="8" actId="478"/>
          <ac:spMkLst>
            <pc:docMk/>
            <pc:sldMk cId="4036519577" sldId="285"/>
            <ac:spMk id="7" creationId="{436B7329-2EEE-A21C-7552-61BEFFFAD40E}"/>
          </ac:spMkLst>
        </pc:spChg>
        <pc:spChg chg="add del mod">
          <ac:chgData name="NGUYỄN TRỌNG TRUYỀN" userId="f02c32bd-fc3e-4f09-a496-f56956493538" providerId="ADAL" clId="{01CA544E-5FB5-4C3A-9AD4-F0280EC17087}" dt="2023-06-26T17:19:51.647" v="9" actId="478"/>
          <ac:spMkLst>
            <pc:docMk/>
            <pc:sldMk cId="4036519577" sldId="285"/>
            <ac:spMk id="8" creationId="{50523D8F-2CC3-996B-21C7-172131B44AB0}"/>
          </ac:spMkLst>
        </pc:spChg>
        <pc:spChg chg="add mod">
          <ac:chgData name="NGUYỄN TRỌNG TRUYỀN" userId="f02c32bd-fc3e-4f09-a496-f56956493538" providerId="ADAL" clId="{01CA544E-5FB5-4C3A-9AD4-F0280EC17087}" dt="2023-06-26T17:33:22.077" v="316" actId="1076"/>
          <ac:spMkLst>
            <pc:docMk/>
            <pc:sldMk cId="4036519577" sldId="285"/>
            <ac:spMk id="13" creationId="{A6449185-39DD-B646-5FB8-DD8196D34836}"/>
          </ac:spMkLst>
        </pc:spChg>
        <pc:spChg chg="add mod">
          <ac:chgData name="NGUYỄN TRỌNG TRUYỀN" userId="f02c32bd-fc3e-4f09-a496-f56956493538" providerId="ADAL" clId="{01CA544E-5FB5-4C3A-9AD4-F0280EC17087}" dt="2023-06-26T17:33:07.819" v="315" actId="207"/>
          <ac:spMkLst>
            <pc:docMk/>
            <pc:sldMk cId="4036519577" sldId="285"/>
            <ac:spMk id="14" creationId="{4F29FEEC-01DB-1EC7-386A-898879614372}"/>
          </ac:spMkLst>
        </pc:spChg>
        <pc:spChg chg="add mod">
          <ac:chgData name="NGUYỄN TRỌNG TRUYỀN" userId="f02c32bd-fc3e-4f09-a496-f56956493538" providerId="ADAL" clId="{01CA544E-5FB5-4C3A-9AD4-F0280EC17087}" dt="2023-06-26T17:30:59.474" v="308" actId="1076"/>
          <ac:spMkLst>
            <pc:docMk/>
            <pc:sldMk cId="4036519577" sldId="285"/>
            <ac:spMk id="15" creationId="{003CDBBA-DD23-CB53-C69B-E264710555FE}"/>
          </ac:spMkLst>
        </pc:spChg>
        <pc:picChg chg="add del mod">
          <ac:chgData name="NGUYỄN TRỌNG TRUYỀN" userId="f02c32bd-fc3e-4f09-a496-f56956493538" providerId="ADAL" clId="{01CA544E-5FB5-4C3A-9AD4-F0280EC17087}" dt="2023-06-26T17:19:55.062" v="12" actId="478"/>
          <ac:picMkLst>
            <pc:docMk/>
            <pc:sldMk cId="4036519577" sldId="285"/>
            <ac:picMk id="5" creationId="{83FD3A06-0B41-310B-09F8-1696C22BBF1B}"/>
          </ac:picMkLst>
        </pc:picChg>
        <pc:picChg chg="add del mod">
          <ac:chgData name="NGUYỄN TRỌNG TRUYỀN" userId="f02c32bd-fc3e-4f09-a496-f56956493538" providerId="ADAL" clId="{01CA544E-5FB5-4C3A-9AD4-F0280EC17087}" dt="2023-06-26T17:19:53.033" v="11" actId="478"/>
          <ac:picMkLst>
            <pc:docMk/>
            <pc:sldMk cId="4036519577" sldId="285"/>
            <ac:picMk id="6" creationId="{A36E66E5-8E79-8AE8-ACF0-7DD675320336}"/>
          </ac:picMkLst>
        </pc:picChg>
        <pc:picChg chg="add del mod">
          <ac:chgData name="NGUYỄN TRỌNG TRUYỀN" userId="f02c32bd-fc3e-4f09-a496-f56956493538" providerId="ADAL" clId="{01CA544E-5FB5-4C3A-9AD4-F0280EC17087}" dt="2023-06-26T17:31:19.283" v="312" actId="478"/>
          <ac:picMkLst>
            <pc:docMk/>
            <pc:sldMk cId="4036519577" sldId="285"/>
            <ac:picMk id="9" creationId="{B4E4A669-E13E-E470-B5C2-2E4E8370D1CF}"/>
          </ac:picMkLst>
        </pc:picChg>
        <pc:picChg chg="add del mod">
          <ac:chgData name="NGUYỄN TRỌNG TRUYỀN" userId="f02c32bd-fc3e-4f09-a496-f56956493538" providerId="ADAL" clId="{01CA544E-5FB5-4C3A-9AD4-F0280EC17087}" dt="2023-06-26T17:19:56.740" v="13" actId="478"/>
          <ac:picMkLst>
            <pc:docMk/>
            <pc:sldMk cId="4036519577" sldId="285"/>
            <ac:picMk id="10" creationId="{4CB2E226-1DB3-C4E7-C371-D8D4420EEFCF}"/>
          </ac:picMkLst>
        </pc:picChg>
        <pc:picChg chg="add del mod">
          <ac:chgData name="NGUYỄN TRỌNG TRUYỀN" userId="f02c32bd-fc3e-4f09-a496-f56956493538" providerId="ADAL" clId="{01CA544E-5FB5-4C3A-9AD4-F0280EC17087}" dt="2023-06-26T17:35:34.858" v="406" actId="1076"/>
          <ac:picMkLst>
            <pc:docMk/>
            <pc:sldMk cId="4036519577" sldId="285"/>
            <ac:picMk id="11" creationId="{9F9E46B2-2910-428C-55BC-8063E7BA398E}"/>
          </ac:picMkLst>
        </pc:picChg>
        <pc:picChg chg="add mod">
          <ac:chgData name="NGUYỄN TRỌNG TRUYỀN" userId="f02c32bd-fc3e-4f09-a496-f56956493538" providerId="ADAL" clId="{01CA544E-5FB5-4C3A-9AD4-F0280EC17087}" dt="2023-06-26T17:21:46.491" v="18" actId="1076"/>
          <ac:picMkLst>
            <pc:docMk/>
            <pc:sldMk cId="4036519577" sldId="285"/>
            <ac:picMk id="12" creationId="{026AB278-210B-E15F-073A-7D34D8230EC1}"/>
          </ac:picMkLst>
        </pc:picChg>
        <pc:picChg chg="add del mod">
          <ac:chgData name="NGUYỄN TRỌNG TRUYỀN" userId="f02c32bd-fc3e-4f09-a496-f56956493538" providerId="ADAL" clId="{01CA544E-5FB5-4C3A-9AD4-F0280EC17087}" dt="2023-06-26T17:35:53.434" v="411" actId="478"/>
          <ac:picMkLst>
            <pc:docMk/>
            <pc:sldMk cId="4036519577" sldId="285"/>
            <ac:picMk id="16" creationId="{B095FB2E-6255-788A-1C5A-1F64485E68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BD9CB7-9A4D-40BC-BCB2-8F5807962BB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F95E943-4D0A-40F2-960A-B0F0BC17A8DE}">
      <dgm:prSet/>
      <dgm:spPr/>
      <dgm:t>
        <a:bodyPr/>
        <a:lstStyle/>
        <a:p>
          <a:r>
            <a:rPr lang="en-US"/>
            <a:t>Void nhapdulieu() : hàm dùng để nhập thuộc tính của class ConNguoi</a:t>
          </a:r>
        </a:p>
      </dgm:t>
    </dgm:pt>
    <dgm:pt modelId="{F398AA54-E4FB-4B87-A446-CBE4E61CB76F}" type="parTrans" cxnId="{138C8FF5-FABF-415B-A47F-D6C5EA14AB21}">
      <dgm:prSet/>
      <dgm:spPr/>
      <dgm:t>
        <a:bodyPr/>
        <a:lstStyle/>
        <a:p>
          <a:endParaRPr lang="en-US"/>
        </a:p>
      </dgm:t>
    </dgm:pt>
    <dgm:pt modelId="{ACE57E94-E49D-4FA3-AC51-AE6DE6E6BCD1}" type="sibTrans" cxnId="{138C8FF5-FABF-415B-A47F-D6C5EA14AB21}">
      <dgm:prSet/>
      <dgm:spPr/>
      <dgm:t>
        <a:bodyPr/>
        <a:lstStyle/>
        <a:p>
          <a:endParaRPr lang="en-US"/>
        </a:p>
      </dgm:t>
    </dgm:pt>
    <dgm:pt modelId="{E6B1550D-3275-4F7E-9057-F104BB07D696}">
      <dgm:prSet/>
      <dgm:spPr/>
      <dgm:t>
        <a:bodyPr/>
        <a:lstStyle/>
        <a:p>
          <a:r>
            <a:rPr lang="en-US"/>
            <a:t>Void xuatdulieu(): hàm dùng để xuất các thuộc tính của class ConNguoi</a:t>
          </a:r>
        </a:p>
      </dgm:t>
    </dgm:pt>
    <dgm:pt modelId="{D6577F1D-65A5-46AB-B912-736D36220FE6}" type="parTrans" cxnId="{BE11DE1F-B8B6-4327-8B7B-4541D57B4411}">
      <dgm:prSet/>
      <dgm:spPr/>
      <dgm:t>
        <a:bodyPr/>
        <a:lstStyle/>
        <a:p>
          <a:endParaRPr lang="en-US"/>
        </a:p>
      </dgm:t>
    </dgm:pt>
    <dgm:pt modelId="{CA9780F5-D0B9-4EEF-B897-198D07AC6878}" type="sibTrans" cxnId="{BE11DE1F-B8B6-4327-8B7B-4541D57B4411}">
      <dgm:prSet/>
      <dgm:spPr/>
      <dgm:t>
        <a:bodyPr/>
        <a:lstStyle/>
        <a:p>
          <a:endParaRPr lang="en-US"/>
        </a:p>
      </dgm:t>
    </dgm:pt>
    <dgm:pt modelId="{F0329C36-0304-4131-A333-464D0C408F75}">
      <dgm:prSet/>
      <dgm:spPr/>
      <dgm:t>
        <a:bodyPr/>
        <a:lstStyle/>
        <a:p>
          <a:r>
            <a:rPr lang="en-US"/>
            <a:t>Các hàm set/get để lấy/sửa các thuộc tính của class ConNguoi</a:t>
          </a:r>
        </a:p>
      </dgm:t>
    </dgm:pt>
    <dgm:pt modelId="{A15862BE-BF64-4D71-80E3-888E0A30F955}" type="parTrans" cxnId="{93A89E00-48F7-4A06-9FA5-62E75C7EE148}">
      <dgm:prSet/>
      <dgm:spPr/>
      <dgm:t>
        <a:bodyPr/>
        <a:lstStyle/>
        <a:p>
          <a:endParaRPr lang="en-US"/>
        </a:p>
      </dgm:t>
    </dgm:pt>
    <dgm:pt modelId="{4FFEAC28-0E32-4447-9C1C-6352285A72A6}" type="sibTrans" cxnId="{93A89E00-48F7-4A06-9FA5-62E75C7EE148}">
      <dgm:prSet/>
      <dgm:spPr/>
      <dgm:t>
        <a:bodyPr/>
        <a:lstStyle/>
        <a:p>
          <a:endParaRPr lang="en-US"/>
        </a:p>
      </dgm:t>
    </dgm:pt>
    <dgm:pt modelId="{A19CF1A4-7C4B-4AE8-A504-864EA69485A1}" type="pres">
      <dgm:prSet presAssocID="{B3BD9CB7-9A4D-40BC-BCB2-8F5807962BB4}" presName="hierChild1" presStyleCnt="0">
        <dgm:presLayoutVars>
          <dgm:chPref val="1"/>
          <dgm:dir/>
          <dgm:animOne val="branch"/>
          <dgm:animLvl val="lvl"/>
          <dgm:resizeHandles/>
        </dgm:presLayoutVars>
      </dgm:prSet>
      <dgm:spPr/>
    </dgm:pt>
    <dgm:pt modelId="{88BF871A-6A0F-44F2-B7FC-3CC9C130A171}" type="pres">
      <dgm:prSet presAssocID="{FF95E943-4D0A-40F2-960A-B0F0BC17A8DE}" presName="hierRoot1" presStyleCnt="0"/>
      <dgm:spPr/>
    </dgm:pt>
    <dgm:pt modelId="{B1160157-56F6-40AE-A57D-E7592D551DF2}" type="pres">
      <dgm:prSet presAssocID="{FF95E943-4D0A-40F2-960A-B0F0BC17A8DE}" presName="composite" presStyleCnt="0"/>
      <dgm:spPr/>
    </dgm:pt>
    <dgm:pt modelId="{7A5A667F-FDE2-4DC0-982A-71BD2789E3CE}" type="pres">
      <dgm:prSet presAssocID="{FF95E943-4D0A-40F2-960A-B0F0BC17A8DE}" presName="background" presStyleLbl="node0" presStyleIdx="0" presStyleCnt="3"/>
      <dgm:spPr/>
    </dgm:pt>
    <dgm:pt modelId="{8E4B41D2-EA26-437E-B804-666D8A53C6A2}" type="pres">
      <dgm:prSet presAssocID="{FF95E943-4D0A-40F2-960A-B0F0BC17A8DE}" presName="text" presStyleLbl="fgAcc0" presStyleIdx="0" presStyleCnt="3">
        <dgm:presLayoutVars>
          <dgm:chPref val="3"/>
        </dgm:presLayoutVars>
      </dgm:prSet>
      <dgm:spPr/>
    </dgm:pt>
    <dgm:pt modelId="{410D0E89-D8D1-4461-BB8B-F2FBE2D75604}" type="pres">
      <dgm:prSet presAssocID="{FF95E943-4D0A-40F2-960A-B0F0BC17A8DE}" presName="hierChild2" presStyleCnt="0"/>
      <dgm:spPr/>
    </dgm:pt>
    <dgm:pt modelId="{CB93479B-F883-4C55-B277-B9BD7CC91267}" type="pres">
      <dgm:prSet presAssocID="{E6B1550D-3275-4F7E-9057-F104BB07D696}" presName="hierRoot1" presStyleCnt="0"/>
      <dgm:spPr/>
    </dgm:pt>
    <dgm:pt modelId="{653C580B-0D7D-411C-872A-AB0FB69FD1F9}" type="pres">
      <dgm:prSet presAssocID="{E6B1550D-3275-4F7E-9057-F104BB07D696}" presName="composite" presStyleCnt="0"/>
      <dgm:spPr/>
    </dgm:pt>
    <dgm:pt modelId="{E0D02A8C-80A4-4E95-ABF4-7E063D11CC53}" type="pres">
      <dgm:prSet presAssocID="{E6B1550D-3275-4F7E-9057-F104BB07D696}" presName="background" presStyleLbl="node0" presStyleIdx="1" presStyleCnt="3"/>
      <dgm:spPr/>
    </dgm:pt>
    <dgm:pt modelId="{097B86CC-E67C-47EE-9853-4A9555E05BFE}" type="pres">
      <dgm:prSet presAssocID="{E6B1550D-3275-4F7E-9057-F104BB07D696}" presName="text" presStyleLbl="fgAcc0" presStyleIdx="1" presStyleCnt="3">
        <dgm:presLayoutVars>
          <dgm:chPref val="3"/>
        </dgm:presLayoutVars>
      </dgm:prSet>
      <dgm:spPr/>
    </dgm:pt>
    <dgm:pt modelId="{C8F6B2C5-59E7-40D4-BDE1-7DAB6E1298FD}" type="pres">
      <dgm:prSet presAssocID="{E6B1550D-3275-4F7E-9057-F104BB07D696}" presName="hierChild2" presStyleCnt="0"/>
      <dgm:spPr/>
    </dgm:pt>
    <dgm:pt modelId="{B6FA71DF-C93F-4F36-AEE0-5FACC46C2819}" type="pres">
      <dgm:prSet presAssocID="{F0329C36-0304-4131-A333-464D0C408F75}" presName="hierRoot1" presStyleCnt="0"/>
      <dgm:spPr/>
    </dgm:pt>
    <dgm:pt modelId="{8E27AD4A-F4CC-4E68-ABA2-E49FCFFE1101}" type="pres">
      <dgm:prSet presAssocID="{F0329C36-0304-4131-A333-464D0C408F75}" presName="composite" presStyleCnt="0"/>
      <dgm:spPr/>
    </dgm:pt>
    <dgm:pt modelId="{4BE3BB7A-D85E-44A4-9B34-76437FECB46F}" type="pres">
      <dgm:prSet presAssocID="{F0329C36-0304-4131-A333-464D0C408F75}" presName="background" presStyleLbl="node0" presStyleIdx="2" presStyleCnt="3"/>
      <dgm:spPr/>
    </dgm:pt>
    <dgm:pt modelId="{C0EDED21-5F4C-4599-A73B-2188389D1FE0}" type="pres">
      <dgm:prSet presAssocID="{F0329C36-0304-4131-A333-464D0C408F75}" presName="text" presStyleLbl="fgAcc0" presStyleIdx="2" presStyleCnt="3">
        <dgm:presLayoutVars>
          <dgm:chPref val="3"/>
        </dgm:presLayoutVars>
      </dgm:prSet>
      <dgm:spPr/>
    </dgm:pt>
    <dgm:pt modelId="{396F2BDC-7156-4557-8839-E7E0AC37D6A0}" type="pres">
      <dgm:prSet presAssocID="{F0329C36-0304-4131-A333-464D0C408F75}" presName="hierChild2" presStyleCnt="0"/>
      <dgm:spPr/>
    </dgm:pt>
  </dgm:ptLst>
  <dgm:cxnLst>
    <dgm:cxn modelId="{93A89E00-48F7-4A06-9FA5-62E75C7EE148}" srcId="{B3BD9CB7-9A4D-40BC-BCB2-8F5807962BB4}" destId="{F0329C36-0304-4131-A333-464D0C408F75}" srcOrd="2" destOrd="0" parTransId="{A15862BE-BF64-4D71-80E3-888E0A30F955}" sibTransId="{4FFEAC28-0E32-4447-9C1C-6352285A72A6}"/>
    <dgm:cxn modelId="{A7D59D10-1195-4E42-ABEF-58DB3FFF2044}" type="presOf" srcId="{F0329C36-0304-4131-A333-464D0C408F75}" destId="{C0EDED21-5F4C-4599-A73B-2188389D1FE0}" srcOrd="0" destOrd="0" presId="urn:microsoft.com/office/officeart/2005/8/layout/hierarchy1"/>
    <dgm:cxn modelId="{D7128B1E-7253-4C69-9436-5CA150D2F819}" type="presOf" srcId="{E6B1550D-3275-4F7E-9057-F104BB07D696}" destId="{097B86CC-E67C-47EE-9853-4A9555E05BFE}" srcOrd="0" destOrd="0" presId="urn:microsoft.com/office/officeart/2005/8/layout/hierarchy1"/>
    <dgm:cxn modelId="{BE11DE1F-B8B6-4327-8B7B-4541D57B4411}" srcId="{B3BD9CB7-9A4D-40BC-BCB2-8F5807962BB4}" destId="{E6B1550D-3275-4F7E-9057-F104BB07D696}" srcOrd="1" destOrd="0" parTransId="{D6577F1D-65A5-46AB-B912-736D36220FE6}" sibTransId="{CA9780F5-D0B9-4EEF-B897-198D07AC6878}"/>
    <dgm:cxn modelId="{D9FA0635-C369-4F81-9CD5-594A5DAC1D10}" type="presOf" srcId="{FF95E943-4D0A-40F2-960A-B0F0BC17A8DE}" destId="{8E4B41D2-EA26-437E-B804-666D8A53C6A2}" srcOrd="0" destOrd="0" presId="urn:microsoft.com/office/officeart/2005/8/layout/hierarchy1"/>
    <dgm:cxn modelId="{54E9FDDE-BDA8-4D92-BC45-1FA94AA2B58B}" type="presOf" srcId="{B3BD9CB7-9A4D-40BC-BCB2-8F5807962BB4}" destId="{A19CF1A4-7C4B-4AE8-A504-864EA69485A1}" srcOrd="0" destOrd="0" presId="urn:microsoft.com/office/officeart/2005/8/layout/hierarchy1"/>
    <dgm:cxn modelId="{138C8FF5-FABF-415B-A47F-D6C5EA14AB21}" srcId="{B3BD9CB7-9A4D-40BC-BCB2-8F5807962BB4}" destId="{FF95E943-4D0A-40F2-960A-B0F0BC17A8DE}" srcOrd="0" destOrd="0" parTransId="{F398AA54-E4FB-4B87-A446-CBE4E61CB76F}" sibTransId="{ACE57E94-E49D-4FA3-AC51-AE6DE6E6BCD1}"/>
    <dgm:cxn modelId="{55F75629-8BF5-49EE-93E5-BCDC0F1D95C6}" type="presParOf" srcId="{A19CF1A4-7C4B-4AE8-A504-864EA69485A1}" destId="{88BF871A-6A0F-44F2-B7FC-3CC9C130A171}" srcOrd="0" destOrd="0" presId="urn:microsoft.com/office/officeart/2005/8/layout/hierarchy1"/>
    <dgm:cxn modelId="{8E8057A5-3895-4125-86C8-84F945F0EC4D}" type="presParOf" srcId="{88BF871A-6A0F-44F2-B7FC-3CC9C130A171}" destId="{B1160157-56F6-40AE-A57D-E7592D551DF2}" srcOrd="0" destOrd="0" presId="urn:microsoft.com/office/officeart/2005/8/layout/hierarchy1"/>
    <dgm:cxn modelId="{C838901D-FE04-4065-88C2-7D68DEFEF356}" type="presParOf" srcId="{B1160157-56F6-40AE-A57D-E7592D551DF2}" destId="{7A5A667F-FDE2-4DC0-982A-71BD2789E3CE}" srcOrd="0" destOrd="0" presId="urn:microsoft.com/office/officeart/2005/8/layout/hierarchy1"/>
    <dgm:cxn modelId="{C92CD9A1-7704-4A9A-95AC-6209221D3DD2}" type="presParOf" srcId="{B1160157-56F6-40AE-A57D-E7592D551DF2}" destId="{8E4B41D2-EA26-437E-B804-666D8A53C6A2}" srcOrd="1" destOrd="0" presId="urn:microsoft.com/office/officeart/2005/8/layout/hierarchy1"/>
    <dgm:cxn modelId="{C01CC959-0EE9-4AB1-B603-D37B568E142B}" type="presParOf" srcId="{88BF871A-6A0F-44F2-B7FC-3CC9C130A171}" destId="{410D0E89-D8D1-4461-BB8B-F2FBE2D75604}" srcOrd="1" destOrd="0" presId="urn:microsoft.com/office/officeart/2005/8/layout/hierarchy1"/>
    <dgm:cxn modelId="{E2A09840-6BE8-41E0-AD84-AADA210A6774}" type="presParOf" srcId="{A19CF1A4-7C4B-4AE8-A504-864EA69485A1}" destId="{CB93479B-F883-4C55-B277-B9BD7CC91267}" srcOrd="1" destOrd="0" presId="urn:microsoft.com/office/officeart/2005/8/layout/hierarchy1"/>
    <dgm:cxn modelId="{86E70AE0-D9D2-430E-9522-7CF271F4E927}" type="presParOf" srcId="{CB93479B-F883-4C55-B277-B9BD7CC91267}" destId="{653C580B-0D7D-411C-872A-AB0FB69FD1F9}" srcOrd="0" destOrd="0" presId="urn:microsoft.com/office/officeart/2005/8/layout/hierarchy1"/>
    <dgm:cxn modelId="{FED0AFAF-DE73-45D9-8DA9-46FA1D3E8BF3}" type="presParOf" srcId="{653C580B-0D7D-411C-872A-AB0FB69FD1F9}" destId="{E0D02A8C-80A4-4E95-ABF4-7E063D11CC53}" srcOrd="0" destOrd="0" presId="urn:microsoft.com/office/officeart/2005/8/layout/hierarchy1"/>
    <dgm:cxn modelId="{912ECFD8-12E9-4733-8434-09EC4566D41B}" type="presParOf" srcId="{653C580B-0D7D-411C-872A-AB0FB69FD1F9}" destId="{097B86CC-E67C-47EE-9853-4A9555E05BFE}" srcOrd="1" destOrd="0" presId="urn:microsoft.com/office/officeart/2005/8/layout/hierarchy1"/>
    <dgm:cxn modelId="{C995CFF2-8950-43A3-8220-3C6AD009015F}" type="presParOf" srcId="{CB93479B-F883-4C55-B277-B9BD7CC91267}" destId="{C8F6B2C5-59E7-40D4-BDE1-7DAB6E1298FD}" srcOrd="1" destOrd="0" presId="urn:microsoft.com/office/officeart/2005/8/layout/hierarchy1"/>
    <dgm:cxn modelId="{C77F7779-9B33-405B-B2A1-9C5A394D1368}" type="presParOf" srcId="{A19CF1A4-7C4B-4AE8-A504-864EA69485A1}" destId="{B6FA71DF-C93F-4F36-AEE0-5FACC46C2819}" srcOrd="2" destOrd="0" presId="urn:microsoft.com/office/officeart/2005/8/layout/hierarchy1"/>
    <dgm:cxn modelId="{94C2E458-F77B-43E3-87C7-C695BA1A95B0}" type="presParOf" srcId="{B6FA71DF-C93F-4F36-AEE0-5FACC46C2819}" destId="{8E27AD4A-F4CC-4E68-ABA2-E49FCFFE1101}" srcOrd="0" destOrd="0" presId="urn:microsoft.com/office/officeart/2005/8/layout/hierarchy1"/>
    <dgm:cxn modelId="{80D66F18-7648-484C-9C1F-8B8415657BB1}" type="presParOf" srcId="{8E27AD4A-F4CC-4E68-ABA2-E49FCFFE1101}" destId="{4BE3BB7A-D85E-44A4-9B34-76437FECB46F}" srcOrd="0" destOrd="0" presId="urn:microsoft.com/office/officeart/2005/8/layout/hierarchy1"/>
    <dgm:cxn modelId="{7A607D26-7962-4605-91FF-17DBE292E4A8}" type="presParOf" srcId="{8E27AD4A-F4CC-4E68-ABA2-E49FCFFE1101}" destId="{C0EDED21-5F4C-4599-A73B-2188389D1FE0}" srcOrd="1" destOrd="0" presId="urn:microsoft.com/office/officeart/2005/8/layout/hierarchy1"/>
    <dgm:cxn modelId="{680CDCFB-68DE-4EFD-BCD7-E044BD7921F6}" type="presParOf" srcId="{B6FA71DF-C93F-4F36-AEE0-5FACC46C2819}" destId="{396F2BDC-7156-4557-8839-E7E0AC37D6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CC71D6-0F82-4C85-B5CB-EF3D59B4DDCD}"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0F1BC07F-BBF7-4BBE-8CEA-8773BC143AC8}">
      <dgm:prSet/>
      <dgm:spPr/>
      <dgm:t>
        <a:bodyPr/>
        <a:lstStyle/>
        <a:p>
          <a:r>
            <a:rPr lang="en-US"/>
            <a:t>Void Themthisinh(): hàm để thêm các thí sinh vào các vector</a:t>
          </a:r>
        </a:p>
      </dgm:t>
    </dgm:pt>
    <dgm:pt modelId="{FA0781B8-7E47-431F-B9CD-A820ADE2392B}" type="parTrans" cxnId="{D50C5C65-59F6-4148-9AB4-1C6E5FBD0F24}">
      <dgm:prSet/>
      <dgm:spPr/>
      <dgm:t>
        <a:bodyPr/>
        <a:lstStyle/>
        <a:p>
          <a:endParaRPr lang="en-US"/>
        </a:p>
      </dgm:t>
    </dgm:pt>
    <dgm:pt modelId="{2DB57D2A-4041-4A6E-9302-AFCC7D9F7CA8}" type="sibTrans" cxnId="{D50C5C65-59F6-4148-9AB4-1C6E5FBD0F24}">
      <dgm:prSet/>
      <dgm:spPr/>
      <dgm:t>
        <a:bodyPr/>
        <a:lstStyle/>
        <a:p>
          <a:endParaRPr lang="en-US"/>
        </a:p>
      </dgm:t>
    </dgm:pt>
    <dgm:pt modelId="{6CFDF21C-C040-4A8D-8E8D-47C01364B607}">
      <dgm:prSet/>
      <dgm:spPr/>
      <dgm:t>
        <a:bodyPr/>
        <a:lstStyle/>
        <a:p>
          <a:r>
            <a:rPr lang="en-US"/>
            <a:t>Void Suathisinh(): hàm để sửa các thí sinh bị sai thông tin</a:t>
          </a:r>
        </a:p>
      </dgm:t>
    </dgm:pt>
    <dgm:pt modelId="{DD10286F-4B81-4992-9ACC-70FC6BD0DF45}" type="parTrans" cxnId="{1DCFEE7B-F389-4574-AC27-9BE0332C7EFA}">
      <dgm:prSet/>
      <dgm:spPr/>
      <dgm:t>
        <a:bodyPr/>
        <a:lstStyle/>
        <a:p>
          <a:endParaRPr lang="en-US"/>
        </a:p>
      </dgm:t>
    </dgm:pt>
    <dgm:pt modelId="{7E2A58CF-647F-4C3F-AF2D-0AA5F2994981}" type="sibTrans" cxnId="{1DCFEE7B-F389-4574-AC27-9BE0332C7EFA}">
      <dgm:prSet/>
      <dgm:spPr/>
      <dgm:t>
        <a:bodyPr/>
        <a:lstStyle/>
        <a:p>
          <a:endParaRPr lang="en-US"/>
        </a:p>
      </dgm:t>
    </dgm:pt>
    <dgm:pt modelId="{EC0B4EAD-82BE-4E1E-B075-2CC12153E2E0}">
      <dgm:prSet/>
      <dgm:spPr/>
      <dgm:t>
        <a:bodyPr/>
        <a:lstStyle/>
        <a:p>
          <a:r>
            <a:rPr lang="en-US"/>
            <a:t>Void ThongKethisinh(): hàm để thống kế như số lượng thí sinh trượt/ đậu, nam/nữ</a:t>
          </a:r>
        </a:p>
      </dgm:t>
    </dgm:pt>
    <dgm:pt modelId="{7F055C62-9E74-485B-934F-CF4E7A1C7276}" type="parTrans" cxnId="{941C4876-D794-4931-B6FA-583E744F29BC}">
      <dgm:prSet/>
      <dgm:spPr/>
      <dgm:t>
        <a:bodyPr/>
        <a:lstStyle/>
        <a:p>
          <a:endParaRPr lang="en-US"/>
        </a:p>
      </dgm:t>
    </dgm:pt>
    <dgm:pt modelId="{0693A9DB-C694-4B91-8EC9-8A7DAF21FDD2}" type="sibTrans" cxnId="{941C4876-D794-4931-B6FA-583E744F29BC}">
      <dgm:prSet/>
      <dgm:spPr/>
      <dgm:t>
        <a:bodyPr/>
        <a:lstStyle/>
        <a:p>
          <a:endParaRPr lang="en-US"/>
        </a:p>
      </dgm:t>
    </dgm:pt>
    <dgm:pt modelId="{AE0A59EC-E477-41E0-B9AA-4AD4FE1DE409}">
      <dgm:prSet/>
      <dgm:spPr/>
      <dgm:t>
        <a:bodyPr/>
        <a:lstStyle/>
        <a:p>
          <a:r>
            <a:rPr lang="en-US"/>
            <a:t>Void Timkiemthisinhtheoten() : hàm dung để tìm kiếm thí sinh cần tìm theo tên</a:t>
          </a:r>
        </a:p>
      </dgm:t>
    </dgm:pt>
    <dgm:pt modelId="{C70DDBC8-F3BB-4452-BE79-C8C8873591C0}" type="parTrans" cxnId="{F5A2C8D3-96C2-4CF3-B22C-137385D74252}">
      <dgm:prSet/>
      <dgm:spPr/>
      <dgm:t>
        <a:bodyPr/>
        <a:lstStyle/>
        <a:p>
          <a:endParaRPr lang="en-US"/>
        </a:p>
      </dgm:t>
    </dgm:pt>
    <dgm:pt modelId="{A7CA6872-E4B3-4EE2-B35A-4A3E613F7C2B}" type="sibTrans" cxnId="{F5A2C8D3-96C2-4CF3-B22C-137385D74252}">
      <dgm:prSet/>
      <dgm:spPr/>
      <dgm:t>
        <a:bodyPr/>
        <a:lstStyle/>
        <a:p>
          <a:endParaRPr lang="en-US"/>
        </a:p>
      </dgm:t>
    </dgm:pt>
    <dgm:pt modelId="{B3659D1D-39B0-45CE-B2B6-C9CB7442A6F0}">
      <dgm:prSet/>
      <dgm:spPr/>
      <dgm:t>
        <a:bodyPr/>
        <a:lstStyle/>
        <a:p>
          <a:r>
            <a:rPr lang="en-US"/>
            <a:t>Void Timthisinhcaodiemnhat() : hàm để hiên thi thí sinh thủ khoa </a:t>
          </a:r>
        </a:p>
      </dgm:t>
    </dgm:pt>
    <dgm:pt modelId="{FD140382-716B-4C4D-A95F-347068E1F872}" type="parTrans" cxnId="{F24F60C8-C748-4B3F-8668-7E4553F2E045}">
      <dgm:prSet/>
      <dgm:spPr/>
      <dgm:t>
        <a:bodyPr/>
        <a:lstStyle/>
        <a:p>
          <a:endParaRPr lang="en-US"/>
        </a:p>
      </dgm:t>
    </dgm:pt>
    <dgm:pt modelId="{BDDAD3FC-308F-4D0D-8662-629F4C5BD69E}" type="sibTrans" cxnId="{F24F60C8-C748-4B3F-8668-7E4553F2E045}">
      <dgm:prSet/>
      <dgm:spPr/>
      <dgm:t>
        <a:bodyPr/>
        <a:lstStyle/>
        <a:p>
          <a:endParaRPr lang="en-US"/>
        </a:p>
      </dgm:t>
    </dgm:pt>
    <dgm:pt modelId="{756154A0-0203-4420-8027-784E55A874AF}">
      <dgm:prSet/>
      <dgm:spPr/>
      <dgm:t>
        <a:bodyPr/>
        <a:lstStyle/>
        <a:p>
          <a:r>
            <a:rPr lang="en-US"/>
            <a:t>Void XuatdulieutuFile() : hàm dùng để lấy thông tin từ file cho trước</a:t>
          </a:r>
        </a:p>
      </dgm:t>
    </dgm:pt>
    <dgm:pt modelId="{878FD18E-F4AB-467E-AC2F-EBFA393BA35C}" type="parTrans" cxnId="{66DAD305-EADE-41E4-83E5-12D50C54BB20}">
      <dgm:prSet/>
      <dgm:spPr/>
      <dgm:t>
        <a:bodyPr/>
        <a:lstStyle/>
        <a:p>
          <a:endParaRPr lang="en-US"/>
        </a:p>
      </dgm:t>
    </dgm:pt>
    <dgm:pt modelId="{46D64444-3AB5-4AB3-8643-6E519CB8CE77}" type="sibTrans" cxnId="{66DAD305-EADE-41E4-83E5-12D50C54BB20}">
      <dgm:prSet/>
      <dgm:spPr/>
      <dgm:t>
        <a:bodyPr/>
        <a:lstStyle/>
        <a:p>
          <a:endParaRPr lang="en-US"/>
        </a:p>
      </dgm:t>
    </dgm:pt>
    <dgm:pt modelId="{BC6972EE-3D14-45AF-A96E-8254E9526FD1}">
      <dgm:prSet/>
      <dgm:spPr/>
      <dgm:t>
        <a:bodyPr/>
        <a:lstStyle/>
        <a:p>
          <a:r>
            <a:rPr lang="en-US"/>
            <a:t>Void SapXepTheoTongDiemThiSinhBinhThuong() : hàm dùng để sắp xếp theo tổng điểm của thí sinh bình thường </a:t>
          </a:r>
        </a:p>
      </dgm:t>
    </dgm:pt>
    <dgm:pt modelId="{065048DA-89E3-4F43-8CAE-82F1EFD63A9F}" type="parTrans" cxnId="{6F4C4240-F156-42F7-B899-2DFA2693F82E}">
      <dgm:prSet/>
      <dgm:spPr/>
      <dgm:t>
        <a:bodyPr/>
        <a:lstStyle/>
        <a:p>
          <a:endParaRPr lang="en-US"/>
        </a:p>
      </dgm:t>
    </dgm:pt>
    <dgm:pt modelId="{5DCBA6CC-E388-44D7-876A-94A122702EDA}" type="sibTrans" cxnId="{6F4C4240-F156-42F7-B899-2DFA2693F82E}">
      <dgm:prSet/>
      <dgm:spPr/>
      <dgm:t>
        <a:bodyPr/>
        <a:lstStyle/>
        <a:p>
          <a:endParaRPr lang="en-US"/>
        </a:p>
      </dgm:t>
    </dgm:pt>
    <dgm:pt modelId="{F0C2CAFD-B11E-485E-AA03-4FDD8B5F2048}">
      <dgm:prSet/>
      <dgm:spPr/>
      <dgm:t>
        <a:bodyPr/>
        <a:lstStyle/>
        <a:p>
          <a:r>
            <a:rPr lang="en-US"/>
            <a:t>Void  SapXepTheoTongDiemThiSinhNK() : hàm dùng để sắp xếp theo tổng điểm của thí sinh năng khiếu</a:t>
          </a:r>
        </a:p>
      </dgm:t>
    </dgm:pt>
    <dgm:pt modelId="{9D981D0B-535F-4585-997D-C56EDCE25A74}" type="parTrans" cxnId="{B9F93F68-2A04-47AD-AF24-6A3F3F42C17F}">
      <dgm:prSet/>
      <dgm:spPr/>
      <dgm:t>
        <a:bodyPr/>
        <a:lstStyle/>
        <a:p>
          <a:endParaRPr lang="en-US"/>
        </a:p>
      </dgm:t>
    </dgm:pt>
    <dgm:pt modelId="{24BF45B2-2BA4-4C90-BBB1-9F131D34ED5B}" type="sibTrans" cxnId="{B9F93F68-2A04-47AD-AF24-6A3F3F42C17F}">
      <dgm:prSet/>
      <dgm:spPr/>
      <dgm:t>
        <a:bodyPr/>
        <a:lstStyle/>
        <a:p>
          <a:endParaRPr lang="en-US"/>
        </a:p>
      </dgm:t>
    </dgm:pt>
    <dgm:pt modelId="{EBBEAC81-6EEB-46BB-BD99-F05C7D1E2A22}" type="pres">
      <dgm:prSet presAssocID="{81CC71D6-0F82-4C85-B5CB-EF3D59B4DDCD}" presName="cycle" presStyleCnt="0">
        <dgm:presLayoutVars>
          <dgm:dir/>
          <dgm:resizeHandles val="exact"/>
        </dgm:presLayoutVars>
      </dgm:prSet>
      <dgm:spPr/>
    </dgm:pt>
    <dgm:pt modelId="{FED17309-743E-42E5-BD42-27CD79369C00}" type="pres">
      <dgm:prSet presAssocID="{0F1BC07F-BBF7-4BBE-8CEA-8773BC143AC8}" presName="node" presStyleLbl="node1" presStyleIdx="0" presStyleCnt="8">
        <dgm:presLayoutVars>
          <dgm:bulletEnabled val="1"/>
        </dgm:presLayoutVars>
      </dgm:prSet>
      <dgm:spPr/>
    </dgm:pt>
    <dgm:pt modelId="{CED1D60F-8A5D-404B-9302-4374C5B8C598}" type="pres">
      <dgm:prSet presAssocID="{2DB57D2A-4041-4A6E-9302-AFCC7D9F7CA8}" presName="sibTrans" presStyleLbl="sibTrans2D1" presStyleIdx="0" presStyleCnt="8"/>
      <dgm:spPr/>
    </dgm:pt>
    <dgm:pt modelId="{1267A0CD-DB46-4CD9-BF17-A542396BC138}" type="pres">
      <dgm:prSet presAssocID="{2DB57D2A-4041-4A6E-9302-AFCC7D9F7CA8}" presName="connectorText" presStyleLbl="sibTrans2D1" presStyleIdx="0" presStyleCnt="8"/>
      <dgm:spPr/>
    </dgm:pt>
    <dgm:pt modelId="{1058FC46-4F76-445D-849D-9BA608645BEC}" type="pres">
      <dgm:prSet presAssocID="{6CFDF21C-C040-4A8D-8E8D-47C01364B607}" presName="node" presStyleLbl="node1" presStyleIdx="1" presStyleCnt="8" custRadScaleRad="101191" custRadScaleInc="9215">
        <dgm:presLayoutVars>
          <dgm:bulletEnabled val="1"/>
        </dgm:presLayoutVars>
      </dgm:prSet>
      <dgm:spPr/>
    </dgm:pt>
    <dgm:pt modelId="{397BB827-08EE-45D0-B228-CCBBACC172BE}" type="pres">
      <dgm:prSet presAssocID="{7E2A58CF-647F-4C3F-AF2D-0AA5F2994981}" presName="sibTrans" presStyleLbl="sibTrans2D1" presStyleIdx="1" presStyleCnt="8"/>
      <dgm:spPr/>
    </dgm:pt>
    <dgm:pt modelId="{BCA23425-BA32-447D-B581-3327FF9A00E9}" type="pres">
      <dgm:prSet presAssocID="{7E2A58CF-647F-4C3F-AF2D-0AA5F2994981}" presName="connectorText" presStyleLbl="sibTrans2D1" presStyleIdx="1" presStyleCnt="8"/>
      <dgm:spPr/>
    </dgm:pt>
    <dgm:pt modelId="{CA9F775A-7068-4D6E-A6D6-3322229F47D4}" type="pres">
      <dgm:prSet presAssocID="{EC0B4EAD-82BE-4E1E-B075-2CC12153E2E0}" presName="node" presStyleLbl="node1" presStyleIdx="2" presStyleCnt="8">
        <dgm:presLayoutVars>
          <dgm:bulletEnabled val="1"/>
        </dgm:presLayoutVars>
      </dgm:prSet>
      <dgm:spPr/>
    </dgm:pt>
    <dgm:pt modelId="{33B761FA-5969-4AA7-A341-FB0E911BF951}" type="pres">
      <dgm:prSet presAssocID="{0693A9DB-C694-4B91-8EC9-8A7DAF21FDD2}" presName="sibTrans" presStyleLbl="sibTrans2D1" presStyleIdx="2" presStyleCnt="8"/>
      <dgm:spPr/>
    </dgm:pt>
    <dgm:pt modelId="{98B5F527-F519-4B84-889D-311E499B1E65}" type="pres">
      <dgm:prSet presAssocID="{0693A9DB-C694-4B91-8EC9-8A7DAF21FDD2}" presName="connectorText" presStyleLbl="sibTrans2D1" presStyleIdx="2" presStyleCnt="8"/>
      <dgm:spPr/>
    </dgm:pt>
    <dgm:pt modelId="{B3ED2821-8960-4735-93B4-6A944145DC41}" type="pres">
      <dgm:prSet presAssocID="{AE0A59EC-E477-41E0-B9AA-4AD4FE1DE409}" presName="node" presStyleLbl="node1" presStyleIdx="3" presStyleCnt="8">
        <dgm:presLayoutVars>
          <dgm:bulletEnabled val="1"/>
        </dgm:presLayoutVars>
      </dgm:prSet>
      <dgm:spPr/>
    </dgm:pt>
    <dgm:pt modelId="{855450A1-B9C9-466C-8BA9-642CDF4A7371}" type="pres">
      <dgm:prSet presAssocID="{A7CA6872-E4B3-4EE2-B35A-4A3E613F7C2B}" presName="sibTrans" presStyleLbl="sibTrans2D1" presStyleIdx="3" presStyleCnt="8"/>
      <dgm:spPr/>
    </dgm:pt>
    <dgm:pt modelId="{371D7FCB-24E7-41F8-8988-72F02C827952}" type="pres">
      <dgm:prSet presAssocID="{A7CA6872-E4B3-4EE2-B35A-4A3E613F7C2B}" presName="connectorText" presStyleLbl="sibTrans2D1" presStyleIdx="3" presStyleCnt="8"/>
      <dgm:spPr/>
    </dgm:pt>
    <dgm:pt modelId="{1E34B7A8-926A-4BE4-840B-03B2EC496986}" type="pres">
      <dgm:prSet presAssocID="{B3659D1D-39B0-45CE-B2B6-C9CB7442A6F0}" presName="node" presStyleLbl="node1" presStyleIdx="4" presStyleCnt="8">
        <dgm:presLayoutVars>
          <dgm:bulletEnabled val="1"/>
        </dgm:presLayoutVars>
      </dgm:prSet>
      <dgm:spPr/>
    </dgm:pt>
    <dgm:pt modelId="{EB667B36-3BC7-4451-B2E6-E716807E3D5E}" type="pres">
      <dgm:prSet presAssocID="{BDDAD3FC-308F-4D0D-8662-629F4C5BD69E}" presName="sibTrans" presStyleLbl="sibTrans2D1" presStyleIdx="4" presStyleCnt="8"/>
      <dgm:spPr/>
    </dgm:pt>
    <dgm:pt modelId="{B96D31D6-656F-4CBD-B0C5-0427417B3FD0}" type="pres">
      <dgm:prSet presAssocID="{BDDAD3FC-308F-4D0D-8662-629F4C5BD69E}" presName="connectorText" presStyleLbl="sibTrans2D1" presStyleIdx="4" presStyleCnt="8"/>
      <dgm:spPr/>
    </dgm:pt>
    <dgm:pt modelId="{58C30882-DE46-47AB-A505-30B130AE45C1}" type="pres">
      <dgm:prSet presAssocID="{756154A0-0203-4420-8027-784E55A874AF}" presName="node" presStyleLbl="node1" presStyleIdx="5" presStyleCnt="8">
        <dgm:presLayoutVars>
          <dgm:bulletEnabled val="1"/>
        </dgm:presLayoutVars>
      </dgm:prSet>
      <dgm:spPr/>
    </dgm:pt>
    <dgm:pt modelId="{5B150496-E2D9-4A0E-B3DF-6D57B161BCED}" type="pres">
      <dgm:prSet presAssocID="{46D64444-3AB5-4AB3-8643-6E519CB8CE77}" presName="sibTrans" presStyleLbl="sibTrans2D1" presStyleIdx="5" presStyleCnt="8"/>
      <dgm:spPr/>
    </dgm:pt>
    <dgm:pt modelId="{8E9A160B-7ACB-4E6D-A7AE-D79811A9876E}" type="pres">
      <dgm:prSet presAssocID="{46D64444-3AB5-4AB3-8643-6E519CB8CE77}" presName="connectorText" presStyleLbl="sibTrans2D1" presStyleIdx="5" presStyleCnt="8"/>
      <dgm:spPr/>
    </dgm:pt>
    <dgm:pt modelId="{1B4ACBC6-0141-4F34-8EE7-7D77F601F29A}" type="pres">
      <dgm:prSet presAssocID="{BC6972EE-3D14-45AF-A96E-8254E9526FD1}" presName="node" presStyleLbl="node1" presStyleIdx="6" presStyleCnt="8">
        <dgm:presLayoutVars>
          <dgm:bulletEnabled val="1"/>
        </dgm:presLayoutVars>
      </dgm:prSet>
      <dgm:spPr/>
    </dgm:pt>
    <dgm:pt modelId="{4BEA6B08-CB00-43BA-AE2B-9163AF229B30}" type="pres">
      <dgm:prSet presAssocID="{5DCBA6CC-E388-44D7-876A-94A122702EDA}" presName="sibTrans" presStyleLbl="sibTrans2D1" presStyleIdx="6" presStyleCnt="8"/>
      <dgm:spPr/>
    </dgm:pt>
    <dgm:pt modelId="{460EB42C-0C4A-4FB3-A273-8328F1047688}" type="pres">
      <dgm:prSet presAssocID="{5DCBA6CC-E388-44D7-876A-94A122702EDA}" presName="connectorText" presStyleLbl="sibTrans2D1" presStyleIdx="6" presStyleCnt="8"/>
      <dgm:spPr/>
    </dgm:pt>
    <dgm:pt modelId="{CA4086DE-13A1-4CD6-A81B-E9A820A8B6D6}" type="pres">
      <dgm:prSet presAssocID="{F0C2CAFD-B11E-485E-AA03-4FDD8B5F2048}" presName="node" presStyleLbl="node1" presStyleIdx="7" presStyleCnt="8">
        <dgm:presLayoutVars>
          <dgm:bulletEnabled val="1"/>
        </dgm:presLayoutVars>
      </dgm:prSet>
      <dgm:spPr/>
    </dgm:pt>
    <dgm:pt modelId="{61868C89-9523-41D5-B1FB-E87BAA33DB23}" type="pres">
      <dgm:prSet presAssocID="{24BF45B2-2BA4-4C90-BBB1-9F131D34ED5B}" presName="sibTrans" presStyleLbl="sibTrans2D1" presStyleIdx="7" presStyleCnt="8"/>
      <dgm:spPr/>
    </dgm:pt>
    <dgm:pt modelId="{D7B8F73D-1AAF-44AD-8F50-18B2B9BCF024}" type="pres">
      <dgm:prSet presAssocID="{24BF45B2-2BA4-4C90-BBB1-9F131D34ED5B}" presName="connectorText" presStyleLbl="sibTrans2D1" presStyleIdx="7" presStyleCnt="8"/>
      <dgm:spPr/>
    </dgm:pt>
  </dgm:ptLst>
  <dgm:cxnLst>
    <dgm:cxn modelId="{B3666D01-A13C-4993-917A-64CDF9976690}" type="presOf" srcId="{2DB57D2A-4041-4A6E-9302-AFCC7D9F7CA8}" destId="{1267A0CD-DB46-4CD9-BF17-A542396BC138}" srcOrd="1" destOrd="0" presId="urn:microsoft.com/office/officeart/2005/8/layout/cycle2"/>
    <dgm:cxn modelId="{66DAD305-EADE-41E4-83E5-12D50C54BB20}" srcId="{81CC71D6-0F82-4C85-B5CB-EF3D59B4DDCD}" destId="{756154A0-0203-4420-8027-784E55A874AF}" srcOrd="5" destOrd="0" parTransId="{878FD18E-F4AB-467E-AC2F-EBFA393BA35C}" sibTransId="{46D64444-3AB5-4AB3-8643-6E519CB8CE77}"/>
    <dgm:cxn modelId="{1F697306-4661-4557-A544-F61F971E6475}" type="presOf" srcId="{7E2A58CF-647F-4C3F-AF2D-0AA5F2994981}" destId="{BCA23425-BA32-447D-B581-3327FF9A00E9}" srcOrd="1" destOrd="0" presId="urn:microsoft.com/office/officeart/2005/8/layout/cycle2"/>
    <dgm:cxn modelId="{C6894C10-1535-419A-A69F-8846BB676800}" type="presOf" srcId="{AE0A59EC-E477-41E0-B9AA-4AD4FE1DE409}" destId="{B3ED2821-8960-4735-93B4-6A944145DC41}" srcOrd="0" destOrd="0" presId="urn:microsoft.com/office/officeart/2005/8/layout/cycle2"/>
    <dgm:cxn modelId="{822E3A15-FC3A-4078-BD35-EAE5F7F0888A}" type="presOf" srcId="{756154A0-0203-4420-8027-784E55A874AF}" destId="{58C30882-DE46-47AB-A505-30B130AE45C1}" srcOrd="0" destOrd="0" presId="urn:microsoft.com/office/officeart/2005/8/layout/cycle2"/>
    <dgm:cxn modelId="{EF10CE15-E3FE-41EA-BD15-190E77A29204}" type="presOf" srcId="{BDDAD3FC-308F-4D0D-8662-629F4C5BD69E}" destId="{B96D31D6-656F-4CBD-B0C5-0427417B3FD0}" srcOrd="1" destOrd="0" presId="urn:microsoft.com/office/officeart/2005/8/layout/cycle2"/>
    <dgm:cxn modelId="{19321C17-380A-426B-8EE4-8DFB50A6C7E7}" type="presOf" srcId="{A7CA6872-E4B3-4EE2-B35A-4A3E613F7C2B}" destId="{371D7FCB-24E7-41F8-8988-72F02C827952}" srcOrd="1" destOrd="0" presId="urn:microsoft.com/office/officeart/2005/8/layout/cycle2"/>
    <dgm:cxn modelId="{7C33F122-67D0-4617-BA6A-B0D6DB353E41}" type="presOf" srcId="{F0C2CAFD-B11E-485E-AA03-4FDD8B5F2048}" destId="{CA4086DE-13A1-4CD6-A81B-E9A820A8B6D6}" srcOrd="0" destOrd="0" presId="urn:microsoft.com/office/officeart/2005/8/layout/cycle2"/>
    <dgm:cxn modelId="{0FB86333-CEF8-47B0-B67F-F268FA2E7650}" type="presOf" srcId="{6CFDF21C-C040-4A8D-8E8D-47C01364B607}" destId="{1058FC46-4F76-445D-849D-9BA608645BEC}" srcOrd="0" destOrd="0" presId="urn:microsoft.com/office/officeart/2005/8/layout/cycle2"/>
    <dgm:cxn modelId="{2B7A0036-81DB-4DF0-9819-2BFEC5142ED9}" type="presOf" srcId="{5DCBA6CC-E388-44D7-876A-94A122702EDA}" destId="{4BEA6B08-CB00-43BA-AE2B-9163AF229B30}" srcOrd="0" destOrd="0" presId="urn:microsoft.com/office/officeart/2005/8/layout/cycle2"/>
    <dgm:cxn modelId="{24799D3A-5DFD-4CD8-9260-5FAA6E46482E}" type="presOf" srcId="{0693A9DB-C694-4B91-8EC9-8A7DAF21FDD2}" destId="{33B761FA-5969-4AA7-A341-FB0E911BF951}" srcOrd="0" destOrd="0" presId="urn:microsoft.com/office/officeart/2005/8/layout/cycle2"/>
    <dgm:cxn modelId="{B9A47A3F-55F7-4095-B1F6-7A14878A82FA}" type="presOf" srcId="{2DB57D2A-4041-4A6E-9302-AFCC7D9F7CA8}" destId="{CED1D60F-8A5D-404B-9302-4374C5B8C598}" srcOrd="0" destOrd="0" presId="urn:microsoft.com/office/officeart/2005/8/layout/cycle2"/>
    <dgm:cxn modelId="{6F4C4240-F156-42F7-B899-2DFA2693F82E}" srcId="{81CC71D6-0F82-4C85-B5CB-EF3D59B4DDCD}" destId="{BC6972EE-3D14-45AF-A96E-8254E9526FD1}" srcOrd="6" destOrd="0" parTransId="{065048DA-89E3-4F43-8CAE-82F1EFD63A9F}" sibTransId="{5DCBA6CC-E388-44D7-876A-94A122702EDA}"/>
    <dgm:cxn modelId="{D50C5C65-59F6-4148-9AB4-1C6E5FBD0F24}" srcId="{81CC71D6-0F82-4C85-B5CB-EF3D59B4DDCD}" destId="{0F1BC07F-BBF7-4BBE-8CEA-8773BC143AC8}" srcOrd="0" destOrd="0" parTransId="{FA0781B8-7E47-431F-B9CD-A820ADE2392B}" sibTransId="{2DB57D2A-4041-4A6E-9302-AFCC7D9F7CA8}"/>
    <dgm:cxn modelId="{C5206645-BB89-4709-982B-DE2E3C3FEB6F}" type="presOf" srcId="{EC0B4EAD-82BE-4E1E-B075-2CC12153E2E0}" destId="{CA9F775A-7068-4D6E-A6D6-3322229F47D4}" srcOrd="0" destOrd="0" presId="urn:microsoft.com/office/officeart/2005/8/layout/cycle2"/>
    <dgm:cxn modelId="{B9F93F68-2A04-47AD-AF24-6A3F3F42C17F}" srcId="{81CC71D6-0F82-4C85-B5CB-EF3D59B4DDCD}" destId="{F0C2CAFD-B11E-485E-AA03-4FDD8B5F2048}" srcOrd="7" destOrd="0" parTransId="{9D981D0B-535F-4585-997D-C56EDCE25A74}" sibTransId="{24BF45B2-2BA4-4C90-BBB1-9F131D34ED5B}"/>
    <dgm:cxn modelId="{30786F6B-BC85-4DFB-A443-A40B612459AF}" type="presOf" srcId="{B3659D1D-39B0-45CE-B2B6-C9CB7442A6F0}" destId="{1E34B7A8-926A-4BE4-840B-03B2EC496986}" srcOrd="0" destOrd="0" presId="urn:microsoft.com/office/officeart/2005/8/layout/cycle2"/>
    <dgm:cxn modelId="{F864114F-8ACE-4653-B867-33BDEC2FCABF}" type="presOf" srcId="{24BF45B2-2BA4-4C90-BBB1-9F131D34ED5B}" destId="{D7B8F73D-1AAF-44AD-8F50-18B2B9BCF024}" srcOrd="1" destOrd="0" presId="urn:microsoft.com/office/officeart/2005/8/layout/cycle2"/>
    <dgm:cxn modelId="{A104CD55-F222-4AC4-BE47-48F81D72FB92}" type="presOf" srcId="{24BF45B2-2BA4-4C90-BBB1-9F131D34ED5B}" destId="{61868C89-9523-41D5-B1FB-E87BAA33DB23}" srcOrd="0" destOrd="0" presId="urn:microsoft.com/office/officeart/2005/8/layout/cycle2"/>
    <dgm:cxn modelId="{941C4876-D794-4931-B6FA-583E744F29BC}" srcId="{81CC71D6-0F82-4C85-B5CB-EF3D59B4DDCD}" destId="{EC0B4EAD-82BE-4E1E-B075-2CC12153E2E0}" srcOrd="2" destOrd="0" parTransId="{7F055C62-9E74-485B-934F-CF4E7A1C7276}" sibTransId="{0693A9DB-C694-4B91-8EC9-8A7DAF21FDD2}"/>
    <dgm:cxn modelId="{4AB86E5A-4481-4B35-9BFC-FCC205910945}" type="presOf" srcId="{A7CA6872-E4B3-4EE2-B35A-4A3E613F7C2B}" destId="{855450A1-B9C9-466C-8BA9-642CDF4A7371}" srcOrd="0" destOrd="0" presId="urn:microsoft.com/office/officeart/2005/8/layout/cycle2"/>
    <dgm:cxn modelId="{1DCFEE7B-F389-4574-AC27-9BE0332C7EFA}" srcId="{81CC71D6-0F82-4C85-B5CB-EF3D59B4DDCD}" destId="{6CFDF21C-C040-4A8D-8E8D-47C01364B607}" srcOrd="1" destOrd="0" parTransId="{DD10286F-4B81-4992-9ACC-70FC6BD0DF45}" sibTransId="{7E2A58CF-647F-4C3F-AF2D-0AA5F2994981}"/>
    <dgm:cxn modelId="{F7C1837F-4814-480E-8C3B-1695DA7260F3}" type="presOf" srcId="{46D64444-3AB5-4AB3-8643-6E519CB8CE77}" destId="{5B150496-E2D9-4A0E-B3DF-6D57B161BCED}" srcOrd="0" destOrd="0" presId="urn:microsoft.com/office/officeart/2005/8/layout/cycle2"/>
    <dgm:cxn modelId="{A20F558A-EB5C-4171-A3D5-1E0C59398686}" type="presOf" srcId="{46D64444-3AB5-4AB3-8643-6E519CB8CE77}" destId="{8E9A160B-7ACB-4E6D-A7AE-D79811A9876E}" srcOrd="1" destOrd="0" presId="urn:microsoft.com/office/officeart/2005/8/layout/cycle2"/>
    <dgm:cxn modelId="{8D4B43AC-062E-435E-BF12-3E792F18BD11}" type="presOf" srcId="{0F1BC07F-BBF7-4BBE-8CEA-8773BC143AC8}" destId="{FED17309-743E-42E5-BD42-27CD79369C00}" srcOrd="0" destOrd="0" presId="urn:microsoft.com/office/officeart/2005/8/layout/cycle2"/>
    <dgm:cxn modelId="{8F0DC8B1-4B80-4C4C-806A-40225138764B}" type="presOf" srcId="{BC6972EE-3D14-45AF-A96E-8254E9526FD1}" destId="{1B4ACBC6-0141-4F34-8EE7-7D77F601F29A}" srcOrd="0" destOrd="0" presId="urn:microsoft.com/office/officeart/2005/8/layout/cycle2"/>
    <dgm:cxn modelId="{F24F60C8-C748-4B3F-8668-7E4553F2E045}" srcId="{81CC71D6-0F82-4C85-B5CB-EF3D59B4DDCD}" destId="{B3659D1D-39B0-45CE-B2B6-C9CB7442A6F0}" srcOrd="4" destOrd="0" parTransId="{FD140382-716B-4C4D-A95F-347068E1F872}" sibTransId="{BDDAD3FC-308F-4D0D-8662-629F4C5BD69E}"/>
    <dgm:cxn modelId="{F5A2C8D3-96C2-4CF3-B22C-137385D74252}" srcId="{81CC71D6-0F82-4C85-B5CB-EF3D59B4DDCD}" destId="{AE0A59EC-E477-41E0-B9AA-4AD4FE1DE409}" srcOrd="3" destOrd="0" parTransId="{C70DDBC8-F3BB-4452-BE79-C8C8873591C0}" sibTransId="{A7CA6872-E4B3-4EE2-B35A-4A3E613F7C2B}"/>
    <dgm:cxn modelId="{0D2DC3E1-1071-4F6F-9EFA-8014FDA48C3C}" type="presOf" srcId="{5DCBA6CC-E388-44D7-876A-94A122702EDA}" destId="{460EB42C-0C4A-4FB3-A273-8328F1047688}" srcOrd="1" destOrd="0" presId="urn:microsoft.com/office/officeart/2005/8/layout/cycle2"/>
    <dgm:cxn modelId="{D3282CE3-EBF8-4CA0-A4C7-890CF788102D}" type="presOf" srcId="{0693A9DB-C694-4B91-8EC9-8A7DAF21FDD2}" destId="{98B5F527-F519-4B84-889D-311E499B1E65}" srcOrd="1" destOrd="0" presId="urn:microsoft.com/office/officeart/2005/8/layout/cycle2"/>
    <dgm:cxn modelId="{F03C99ED-FF14-4FCB-AB9F-5100A44292AF}" type="presOf" srcId="{7E2A58CF-647F-4C3F-AF2D-0AA5F2994981}" destId="{397BB827-08EE-45D0-B228-CCBBACC172BE}" srcOrd="0" destOrd="0" presId="urn:microsoft.com/office/officeart/2005/8/layout/cycle2"/>
    <dgm:cxn modelId="{F5A827F0-ADB9-45CA-AA09-1D5B1A665826}" type="presOf" srcId="{BDDAD3FC-308F-4D0D-8662-629F4C5BD69E}" destId="{EB667B36-3BC7-4451-B2E6-E716807E3D5E}" srcOrd="0" destOrd="0" presId="urn:microsoft.com/office/officeart/2005/8/layout/cycle2"/>
    <dgm:cxn modelId="{6AF902F6-2E5F-4467-A0A9-22DD1A76E30A}" type="presOf" srcId="{81CC71D6-0F82-4C85-B5CB-EF3D59B4DDCD}" destId="{EBBEAC81-6EEB-46BB-BD99-F05C7D1E2A22}" srcOrd="0" destOrd="0" presId="urn:microsoft.com/office/officeart/2005/8/layout/cycle2"/>
    <dgm:cxn modelId="{01A2F811-D142-433D-8D3F-04D3475C6B8F}" type="presParOf" srcId="{EBBEAC81-6EEB-46BB-BD99-F05C7D1E2A22}" destId="{FED17309-743E-42E5-BD42-27CD79369C00}" srcOrd="0" destOrd="0" presId="urn:microsoft.com/office/officeart/2005/8/layout/cycle2"/>
    <dgm:cxn modelId="{3341AC58-155F-4D51-BF40-C1BF0819447B}" type="presParOf" srcId="{EBBEAC81-6EEB-46BB-BD99-F05C7D1E2A22}" destId="{CED1D60F-8A5D-404B-9302-4374C5B8C598}" srcOrd="1" destOrd="0" presId="urn:microsoft.com/office/officeart/2005/8/layout/cycle2"/>
    <dgm:cxn modelId="{F284E0FF-3222-46E4-91B9-F4D7D723ECF5}" type="presParOf" srcId="{CED1D60F-8A5D-404B-9302-4374C5B8C598}" destId="{1267A0CD-DB46-4CD9-BF17-A542396BC138}" srcOrd="0" destOrd="0" presId="urn:microsoft.com/office/officeart/2005/8/layout/cycle2"/>
    <dgm:cxn modelId="{307EB01A-5BA4-424B-ACB9-1774FE16BA65}" type="presParOf" srcId="{EBBEAC81-6EEB-46BB-BD99-F05C7D1E2A22}" destId="{1058FC46-4F76-445D-849D-9BA608645BEC}" srcOrd="2" destOrd="0" presId="urn:microsoft.com/office/officeart/2005/8/layout/cycle2"/>
    <dgm:cxn modelId="{EAD9D86A-598F-40A6-AE17-8437B9125C2C}" type="presParOf" srcId="{EBBEAC81-6EEB-46BB-BD99-F05C7D1E2A22}" destId="{397BB827-08EE-45D0-B228-CCBBACC172BE}" srcOrd="3" destOrd="0" presId="urn:microsoft.com/office/officeart/2005/8/layout/cycle2"/>
    <dgm:cxn modelId="{7899ACF5-78B4-4086-BA06-E2F0FCE5FD63}" type="presParOf" srcId="{397BB827-08EE-45D0-B228-CCBBACC172BE}" destId="{BCA23425-BA32-447D-B581-3327FF9A00E9}" srcOrd="0" destOrd="0" presId="urn:microsoft.com/office/officeart/2005/8/layout/cycle2"/>
    <dgm:cxn modelId="{117D9C7E-9551-4643-840A-BD76974958FF}" type="presParOf" srcId="{EBBEAC81-6EEB-46BB-BD99-F05C7D1E2A22}" destId="{CA9F775A-7068-4D6E-A6D6-3322229F47D4}" srcOrd="4" destOrd="0" presId="urn:microsoft.com/office/officeart/2005/8/layout/cycle2"/>
    <dgm:cxn modelId="{D0E978FE-8AA7-42F5-8643-5170230267C5}" type="presParOf" srcId="{EBBEAC81-6EEB-46BB-BD99-F05C7D1E2A22}" destId="{33B761FA-5969-4AA7-A341-FB0E911BF951}" srcOrd="5" destOrd="0" presId="urn:microsoft.com/office/officeart/2005/8/layout/cycle2"/>
    <dgm:cxn modelId="{C793C29A-31B6-4C05-A0DD-EC19DA751C8C}" type="presParOf" srcId="{33B761FA-5969-4AA7-A341-FB0E911BF951}" destId="{98B5F527-F519-4B84-889D-311E499B1E65}" srcOrd="0" destOrd="0" presId="urn:microsoft.com/office/officeart/2005/8/layout/cycle2"/>
    <dgm:cxn modelId="{2C93B0EA-AFEE-433A-A63C-4BD27AA689FA}" type="presParOf" srcId="{EBBEAC81-6EEB-46BB-BD99-F05C7D1E2A22}" destId="{B3ED2821-8960-4735-93B4-6A944145DC41}" srcOrd="6" destOrd="0" presId="urn:microsoft.com/office/officeart/2005/8/layout/cycle2"/>
    <dgm:cxn modelId="{83855360-9F74-4C56-B69D-37F6AA4834DA}" type="presParOf" srcId="{EBBEAC81-6EEB-46BB-BD99-F05C7D1E2A22}" destId="{855450A1-B9C9-466C-8BA9-642CDF4A7371}" srcOrd="7" destOrd="0" presId="urn:microsoft.com/office/officeart/2005/8/layout/cycle2"/>
    <dgm:cxn modelId="{89B9A026-42AE-4D8A-9AF9-344583C54DBE}" type="presParOf" srcId="{855450A1-B9C9-466C-8BA9-642CDF4A7371}" destId="{371D7FCB-24E7-41F8-8988-72F02C827952}" srcOrd="0" destOrd="0" presId="urn:microsoft.com/office/officeart/2005/8/layout/cycle2"/>
    <dgm:cxn modelId="{FEDB2903-E576-414E-A7DA-FD59E0CB07E4}" type="presParOf" srcId="{EBBEAC81-6EEB-46BB-BD99-F05C7D1E2A22}" destId="{1E34B7A8-926A-4BE4-840B-03B2EC496986}" srcOrd="8" destOrd="0" presId="urn:microsoft.com/office/officeart/2005/8/layout/cycle2"/>
    <dgm:cxn modelId="{B1EA6188-5C84-47BD-B013-BBEEA165D395}" type="presParOf" srcId="{EBBEAC81-6EEB-46BB-BD99-F05C7D1E2A22}" destId="{EB667B36-3BC7-4451-B2E6-E716807E3D5E}" srcOrd="9" destOrd="0" presId="urn:microsoft.com/office/officeart/2005/8/layout/cycle2"/>
    <dgm:cxn modelId="{8F9901FE-BF78-4EBD-85CB-7FB109A6A773}" type="presParOf" srcId="{EB667B36-3BC7-4451-B2E6-E716807E3D5E}" destId="{B96D31D6-656F-4CBD-B0C5-0427417B3FD0}" srcOrd="0" destOrd="0" presId="urn:microsoft.com/office/officeart/2005/8/layout/cycle2"/>
    <dgm:cxn modelId="{309E7B6B-E4D0-40B1-BA1A-75AB35757250}" type="presParOf" srcId="{EBBEAC81-6EEB-46BB-BD99-F05C7D1E2A22}" destId="{58C30882-DE46-47AB-A505-30B130AE45C1}" srcOrd="10" destOrd="0" presId="urn:microsoft.com/office/officeart/2005/8/layout/cycle2"/>
    <dgm:cxn modelId="{ABDD225E-EBF3-464E-89A0-3B3638716444}" type="presParOf" srcId="{EBBEAC81-6EEB-46BB-BD99-F05C7D1E2A22}" destId="{5B150496-E2D9-4A0E-B3DF-6D57B161BCED}" srcOrd="11" destOrd="0" presId="urn:microsoft.com/office/officeart/2005/8/layout/cycle2"/>
    <dgm:cxn modelId="{A7F7A257-D0EA-46D2-864E-2D0934B1DE5C}" type="presParOf" srcId="{5B150496-E2D9-4A0E-B3DF-6D57B161BCED}" destId="{8E9A160B-7ACB-4E6D-A7AE-D79811A9876E}" srcOrd="0" destOrd="0" presId="urn:microsoft.com/office/officeart/2005/8/layout/cycle2"/>
    <dgm:cxn modelId="{558F2B55-F4DB-45B3-A038-6294E309802C}" type="presParOf" srcId="{EBBEAC81-6EEB-46BB-BD99-F05C7D1E2A22}" destId="{1B4ACBC6-0141-4F34-8EE7-7D77F601F29A}" srcOrd="12" destOrd="0" presId="urn:microsoft.com/office/officeart/2005/8/layout/cycle2"/>
    <dgm:cxn modelId="{8ECD16D3-1CD8-47BE-8096-2C63B833ABEE}" type="presParOf" srcId="{EBBEAC81-6EEB-46BB-BD99-F05C7D1E2A22}" destId="{4BEA6B08-CB00-43BA-AE2B-9163AF229B30}" srcOrd="13" destOrd="0" presId="urn:microsoft.com/office/officeart/2005/8/layout/cycle2"/>
    <dgm:cxn modelId="{09D33816-176E-4354-8574-55CC60BFE757}" type="presParOf" srcId="{4BEA6B08-CB00-43BA-AE2B-9163AF229B30}" destId="{460EB42C-0C4A-4FB3-A273-8328F1047688}" srcOrd="0" destOrd="0" presId="urn:microsoft.com/office/officeart/2005/8/layout/cycle2"/>
    <dgm:cxn modelId="{D63F778F-B34D-4435-907B-EE17F96D5EFC}" type="presParOf" srcId="{EBBEAC81-6EEB-46BB-BD99-F05C7D1E2A22}" destId="{CA4086DE-13A1-4CD6-A81B-E9A820A8B6D6}" srcOrd="14" destOrd="0" presId="urn:microsoft.com/office/officeart/2005/8/layout/cycle2"/>
    <dgm:cxn modelId="{E57DA172-E0F5-4933-8F66-3F132A400D02}" type="presParOf" srcId="{EBBEAC81-6EEB-46BB-BD99-F05C7D1E2A22}" destId="{61868C89-9523-41D5-B1FB-E87BAA33DB23}" srcOrd="15" destOrd="0" presId="urn:microsoft.com/office/officeart/2005/8/layout/cycle2"/>
    <dgm:cxn modelId="{508DA5EE-971D-4FAF-B074-28DF3E7F9EB6}" type="presParOf" srcId="{61868C89-9523-41D5-B1FB-E87BAA33DB23}" destId="{D7B8F73D-1AAF-44AD-8F50-18B2B9BCF02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A667F-FDE2-4DC0-982A-71BD2789E3CE}">
      <dsp:nvSpPr>
        <dsp:cNvPr id="0" name=""/>
        <dsp:cNvSpPr/>
      </dsp:nvSpPr>
      <dsp:spPr>
        <a:xfrm>
          <a:off x="0" y="372208"/>
          <a:ext cx="2111802" cy="13409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B41D2-EA26-437E-B804-666D8A53C6A2}">
      <dsp:nvSpPr>
        <dsp:cNvPr id="0" name=""/>
        <dsp:cNvSpPr/>
      </dsp:nvSpPr>
      <dsp:spPr>
        <a:xfrm>
          <a:off x="234644" y="595120"/>
          <a:ext cx="2111802" cy="13409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Void nhapdulieu() : hàm dùng để nhập thuộc tính của class ConNguoi</a:t>
          </a:r>
        </a:p>
      </dsp:txBody>
      <dsp:txXfrm>
        <a:off x="273920" y="634396"/>
        <a:ext cx="2033250" cy="1262442"/>
      </dsp:txXfrm>
    </dsp:sp>
    <dsp:sp modelId="{E0D02A8C-80A4-4E95-ABF4-7E063D11CC53}">
      <dsp:nvSpPr>
        <dsp:cNvPr id="0" name=""/>
        <dsp:cNvSpPr/>
      </dsp:nvSpPr>
      <dsp:spPr>
        <a:xfrm>
          <a:off x="2581091" y="372208"/>
          <a:ext cx="2111802" cy="13409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B86CC-E67C-47EE-9853-4A9555E05BFE}">
      <dsp:nvSpPr>
        <dsp:cNvPr id="0" name=""/>
        <dsp:cNvSpPr/>
      </dsp:nvSpPr>
      <dsp:spPr>
        <a:xfrm>
          <a:off x="2815736" y="595120"/>
          <a:ext cx="2111802" cy="13409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Void xuatdulieu(): hàm dùng để xuất các thuộc tính của class ConNguoi</a:t>
          </a:r>
        </a:p>
      </dsp:txBody>
      <dsp:txXfrm>
        <a:off x="2855012" y="634396"/>
        <a:ext cx="2033250" cy="1262442"/>
      </dsp:txXfrm>
    </dsp:sp>
    <dsp:sp modelId="{4BE3BB7A-D85E-44A4-9B34-76437FECB46F}">
      <dsp:nvSpPr>
        <dsp:cNvPr id="0" name=""/>
        <dsp:cNvSpPr/>
      </dsp:nvSpPr>
      <dsp:spPr>
        <a:xfrm>
          <a:off x="5162183" y="372208"/>
          <a:ext cx="2111802" cy="13409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DED21-5F4C-4599-A73B-2188389D1FE0}">
      <dsp:nvSpPr>
        <dsp:cNvPr id="0" name=""/>
        <dsp:cNvSpPr/>
      </dsp:nvSpPr>
      <dsp:spPr>
        <a:xfrm>
          <a:off x="5396828" y="595120"/>
          <a:ext cx="2111802" cy="13409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Các hàm set/get để lấy/sửa các thuộc tính của class ConNguoi</a:t>
          </a:r>
        </a:p>
      </dsp:txBody>
      <dsp:txXfrm>
        <a:off x="5436104" y="634396"/>
        <a:ext cx="2033250" cy="12624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17309-743E-42E5-BD42-27CD79369C00}">
      <dsp:nvSpPr>
        <dsp:cNvPr id="0" name=""/>
        <dsp:cNvSpPr/>
      </dsp:nvSpPr>
      <dsp:spPr>
        <a:xfrm>
          <a:off x="3084739" y="1090"/>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Themthisinh(): hàm để thêm các thí sinh vào các vector</a:t>
          </a:r>
        </a:p>
      </dsp:txBody>
      <dsp:txXfrm>
        <a:off x="3194584" y="110935"/>
        <a:ext cx="530377" cy="530377"/>
      </dsp:txXfrm>
    </dsp:sp>
    <dsp:sp modelId="{CED1D60F-8A5D-404B-9302-4374C5B8C598}">
      <dsp:nvSpPr>
        <dsp:cNvPr id="0" name=""/>
        <dsp:cNvSpPr/>
      </dsp:nvSpPr>
      <dsp:spPr>
        <a:xfrm rot="1365483">
          <a:off x="3884248" y="475588"/>
          <a:ext cx="228700"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886919" y="512946"/>
        <a:ext cx="160090" cy="151889"/>
      </dsp:txXfrm>
    </dsp:sp>
    <dsp:sp modelId="{1058FC46-4F76-445D-849D-9BA608645BEC}">
      <dsp:nvSpPr>
        <dsp:cNvPr id="0" name=""/>
        <dsp:cNvSpPr/>
      </dsp:nvSpPr>
      <dsp:spPr>
        <a:xfrm>
          <a:off x="4174327" y="458173"/>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Suathisinh(): hàm để sửa các thí sinh bị sai thông tin</a:t>
          </a:r>
        </a:p>
      </dsp:txBody>
      <dsp:txXfrm>
        <a:off x="4284172" y="568018"/>
        <a:ext cx="530377" cy="530377"/>
      </dsp:txXfrm>
    </dsp:sp>
    <dsp:sp modelId="{397BB827-08EE-45D0-B228-CCBBACC172BE}">
      <dsp:nvSpPr>
        <dsp:cNvPr id="0" name=""/>
        <dsp:cNvSpPr/>
      </dsp:nvSpPr>
      <dsp:spPr>
        <a:xfrm rot="4163958">
          <a:off x="4649935" y="1208689"/>
          <a:ext cx="176286"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4667074" y="1234566"/>
        <a:ext cx="123400" cy="151889"/>
      </dsp:txXfrm>
    </dsp:sp>
    <dsp:sp modelId="{CA9F775A-7068-4D6E-A6D6-3322229F47D4}">
      <dsp:nvSpPr>
        <dsp:cNvPr id="0" name=""/>
        <dsp:cNvSpPr/>
      </dsp:nvSpPr>
      <dsp:spPr>
        <a:xfrm>
          <a:off x="4555273" y="1471625"/>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ThongKethisinh(): hàm để thống kế như số lượng thí sinh trượt/ đậu, nam/nữ</a:t>
          </a:r>
        </a:p>
      </dsp:txBody>
      <dsp:txXfrm>
        <a:off x="4665118" y="1581470"/>
        <a:ext cx="530377" cy="530377"/>
      </dsp:txXfrm>
    </dsp:sp>
    <dsp:sp modelId="{33B761FA-5969-4AA7-A341-FB0E911BF951}">
      <dsp:nvSpPr>
        <dsp:cNvPr id="0" name=""/>
        <dsp:cNvSpPr/>
      </dsp:nvSpPr>
      <dsp:spPr>
        <a:xfrm rot="6750000">
          <a:off x="4617618" y="2234795"/>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4658886" y="2257849"/>
        <a:ext cx="139285" cy="151889"/>
      </dsp:txXfrm>
    </dsp:sp>
    <dsp:sp modelId="{B3ED2821-8960-4735-93B4-6A944145DC41}">
      <dsp:nvSpPr>
        <dsp:cNvPr id="0" name=""/>
        <dsp:cNvSpPr/>
      </dsp:nvSpPr>
      <dsp:spPr>
        <a:xfrm>
          <a:off x="4124564" y="2511450"/>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Timkiemthisinhtheoten() : hàm dung để tìm kiếm thí sinh cần tìm theo tên</a:t>
          </a:r>
        </a:p>
      </dsp:txBody>
      <dsp:txXfrm>
        <a:off x="4234409" y="2621295"/>
        <a:ext cx="530377" cy="530377"/>
      </dsp:txXfrm>
    </dsp:sp>
    <dsp:sp modelId="{855450A1-B9C9-466C-8BA9-642CDF4A7371}">
      <dsp:nvSpPr>
        <dsp:cNvPr id="0" name=""/>
        <dsp:cNvSpPr/>
      </dsp:nvSpPr>
      <dsp:spPr>
        <a:xfrm rot="9450000">
          <a:off x="3885399" y="2973110"/>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3942820" y="3012317"/>
        <a:ext cx="139285" cy="151889"/>
      </dsp:txXfrm>
    </dsp:sp>
    <dsp:sp modelId="{1E34B7A8-926A-4BE4-840B-03B2EC496986}">
      <dsp:nvSpPr>
        <dsp:cNvPr id="0" name=""/>
        <dsp:cNvSpPr/>
      </dsp:nvSpPr>
      <dsp:spPr>
        <a:xfrm>
          <a:off x="3084739" y="2942160"/>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Timthisinhcaodiemnhat() : hàm để hiên thi thí sinh thủ khoa </a:t>
          </a:r>
        </a:p>
      </dsp:txBody>
      <dsp:txXfrm>
        <a:off x="3194584" y="3052005"/>
        <a:ext cx="530377" cy="530377"/>
      </dsp:txXfrm>
    </dsp:sp>
    <dsp:sp modelId="{EB667B36-3BC7-4451-B2E6-E716807E3D5E}">
      <dsp:nvSpPr>
        <dsp:cNvPr id="0" name=""/>
        <dsp:cNvSpPr/>
      </dsp:nvSpPr>
      <dsp:spPr>
        <a:xfrm rot="12150000">
          <a:off x="2845574" y="2977420"/>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2902995" y="3039471"/>
        <a:ext cx="139285" cy="151889"/>
      </dsp:txXfrm>
    </dsp:sp>
    <dsp:sp modelId="{58C30882-DE46-47AB-A505-30B130AE45C1}">
      <dsp:nvSpPr>
        <dsp:cNvPr id="0" name=""/>
        <dsp:cNvSpPr/>
      </dsp:nvSpPr>
      <dsp:spPr>
        <a:xfrm>
          <a:off x="2044914" y="2511450"/>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XuatdulieutuFile() : hàm dùng để lấy thông tin từ file cho trước</a:t>
          </a:r>
        </a:p>
      </dsp:txBody>
      <dsp:txXfrm>
        <a:off x="2154759" y="2621295"/>
        <a:ext cx="530377" cy="530377"/>
      </dsp:txXfrm>
    </dsp:sp>
    <dsp:sp modelId="{5B150496-E2D9-4A0E-B3DF-6D57B161BCED}">
      <dsp:nvSpPr>
        <dsp:cNvPr id="0" name=""/>
        <dsp:cNvSpPr/>
      </dsp:nvSpPr>
      <dsp:spPr>
        <a:xfrm rot="14850000">
          <a:off x="2107259" y="2245200"/>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2148527" y="2323404"/>
        <a:ext cx="139285" cy="151889"/>
      </dsp:txXfrm>
    </dsp:sp>
    <dsp:sp modelId="{1B4ACBC6-0141-4F34-8EE7-7D77F601F29A}">
      <dsp:nvSpPr>
        <dsp:cNvPr id="0" name=""/>
        <dsp:cNvSpPr/>
      </dsp:nvSpPr>
      <dsp:spPr>
        <a:xfrm>
          <a:off x="1614204" y="1471625"/>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SapXepTheoTongDiemThiSinhBinhThuong() : hàm dùng để sắp xếp theo tổng điểm của thí sinh bình thường </a:t>
          </a:r>
        </a:p>
      </dsp:txBody>
      <dsp:txXfrm>
        <a:off x="1724049" y="1581470"/>
        <a:ext cx="530377" cy="530377"/>
      </dsp:txXfrm>
    </dsp:sp>
    <dsp:sp modelId="{4BEA6B08-CB00-43BA-AE2B-9163AF229B30}">
      <dsp:nvSpPr>
        <dsp:cNvPr id="0" name=""/>
        <dsp:cNvSpPr/>
      </dsp:nvSpPr>
      <dsp:spPr>
        <a:xfrm rot="17550000">
          <a:off x="2102949" y="1205375"/>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121374" y="1283579"/>
        <a:ext cx="139285" cy="151889"/>
      </dsp:txXfrm>
    </dsp:sp>
    <dsp:sp modelId="{CA4086DE-13A1-4CD6-A81B-E9A820A8B6D6}">
      <dsp:nvSpPr>
        <dsp:cNvPr id="0" name=""/>
        <dsp:cNvSpPr/>
      </dsp:nvSpPr>
      <dsp:spPr>
        <a:xfrm>
          <a:off x="2044914" y="431800"/>
          <a:ext cx="750067" cy="7500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Void  SapXepTheoTongDiemThiSinhNK() : hàm dùng để sắp xếp theo tổng điểm của thí sinh năng khiếu</a:t>
          </a:r>
        </a:p>
      </dsp:txBody>
      <dsp:txXfrm>
        <a:off x="2154759" y="541645"/>
        <a:ext cx="530377" cy="530377"/>
      </dsp:txXfrm>
    </dsp:sp>
    <dsp:sp modelId="{61868C89-9523-41D5-B1FB-E87BAA33DB23}">
      <dsp:nvSpPr>
        <dsp:cNvPr id="0" name=""/>
        <dsp:cNvSpPr/>
      </dsp:nvSpPr>
      <dsp:spPr>
        <a:xfrm rot="20250000">
          <a:off x="2835168" y="467060"/>
          <a:ext cx="198978" cy="253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837440" y="529111"/>
        <a:ext cx="139285" cy="1518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13199B-4622-4221-E964-855F96FC874B}"/>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AB9B468E-A4AA-B6D2-2D8A-A1F7329C3F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F86DCED-5ABC-DD9B-7CAC-F9B144003658}"/>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859CDCF6-944F-9D3D-E39E-378D1DF3DCF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58122F2-83E8-EA7D-F542-374A95CBA9CE}"/>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59064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8D180F-80EC-8EFB-F4E6-A612805DCB5F}"/>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ACE4A92B-8B06-58DF-0605-90FE2907932A}"/>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90E52B6-F588-7933-595E-E60BB87C217E}"/>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8DE228AF-C1FF-C386-23B9-0EE0447A417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A865D8-8C40-0E89-D2B4-2B18C9DB0361}"/>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179707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EBCC131C-73D2-4329-D644-BE22C6835AEF}"/>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4A189029-A65A-77DE-73A6-F3F9CBCCA35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08942A5-E5C7-21A3-5CF9-E40A1DC75BFD}"/>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1029D8D8-F44A-BF15-076B-0B86EA94FA7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53C214F-FAF7-2274-F895-19745236AAB6}"/>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17124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7F9BAE-07E6-DE06-DE6D-81D955A0CDF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DBB0109-5F25-A11D-D716-D57AFBC47947}"/>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C6B4A04-58A5-BDA9-ECF1-8709388DD121}"/>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B5212B61-9D76-0B6A-F7FA-285A83CBEE95}"/>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AA418AEB-6AAE-777F-EC80-04E0D4D4E10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2131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F511FC1-B0FA-DCCB-FE2F-FBBA612E496B}"/>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8089D0CB-804E-CFFA-41DD-358D23A1DE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25261D3-B961-0A0F-A2C2-801D76E94632}"/>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28D22DB8-1A77-73E4-2C27-A716AF677FE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2A6FF7D-371F-79F3-DDA9-08279DE62F9D}"/>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164206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F112DA-F8F0-CAEF-C583-85E0AE5BC52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BE9EE235-07BE-7FCA-3AB5-6BAE13190EF0}"/>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3F5BBEA-C7B7-B2F1-7F5E-6B430415DE44}"/>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EE168557-946B-DB70-E976-EF7B22AB654E}"/>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6" name="Chỗ dành sẵn cho Chân trang 5">
            <a:extLst>
              <a:ext uri="{FF2B5EF4-FFF2-40B4-BE49-F238E27FC236}">
                <a16:creationId xmlns:a16="http://schemas.microsoft.com/office/drawing/2014/main" id="{4603E8F6-B751-1C5A-7A23-591F55307C48}"/>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0335882E-042D-68A1-D4A3-CAB249832DB0}"/>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21483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E6B211-D640-81AF-997F-DA50332D808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2216B64-7A8F-55F6-8BD7-EAFD74C36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10B94570-F19C-3B91-0C2B-27DB41569716}"/>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1ED498D1-C4C6-FD2F-A2B0-BE99276B9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8DA7D0-2CFC-A59C-9E9B-700BB3B9D6BB}"/>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7D96BA26-8B41-2342-F387-785D29FB47FF}"/>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8" name="Chỗ dành sẵn cho Chân trang 7">
            <a:extLst>
              <a:ext uri="{FF2B5EF4-FFF2-40B4-BE49-F238E27FC236}">
                <a16:creationId xmlns:a16="http://schemas.microsoft.com/office/drawing/2014/main" id="{A523BBFA-1808-2610-AFD7-292DA19478F8}"/>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B6B2469A-B5B1-58BB-FD4B-2FFFD632BA93}"/>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579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0E4E14-BCAD-A1F9-202E-C1C5AD910F1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A9C08173-4C3C-D422-2AF9-7459DB60D01D}"/>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4" name="Chỗ dành sẵn cho Chân trang 3">
            <a:extLst>
              <a:ext uri="{FF2B5EF4-FFF2-40B4-BE49-F238E27FC236}">
                <a16:creationId xmlns:a16="http://schemas.microsoft.com/office/drawing/2014/main" id="{FF30091A-CA52-CAA4-790A-D35ECE0297EA}"/>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35994C7A-8A82-7F46-A556-4459B2AF4971}"/>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2198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E9D1E14D-3B4D-FF00-02C2-8FA54A1F1BD4}"/>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3" name="Chỗ dành sẵn cho Chân trang 2">
            <a:extLst>
              <a:ext uri="{FF2B5EF4-FFF2-40B4-BE49-F238E27FC236}">
                <a16:creationId xmlns:a16="http://schemas.microsoft.com/office/drawing/2014/main" id="{B2D3FC6D-D5E3-D64F-F119-878698E65372}"/>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89344C1C-F7DB-33CD-0D00-525D2576B1A5}"/>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1638860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FCCE299-E641-91D9-BDBA-F285A944AC49}"/>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FEE86308-0B8F-7F48-AF40-142EF1E88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BAD51071-932C-9F55-DEE6-DA161350A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668B2CCF-EABA-9838-87BB-A495FFF6296A}"/>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6" name="Chỗ dành sẵn cho Chân trang 5">
            <a:extLst>
              <a:ext uri="{FF2B5EF4-FFF2-40B4-BE49-F238E27FC236}">
                <a16:creationId xmlns:a16="http://schemas.microsoft.com/office/drawing/2014/main" id="{F60BADCD-1249-F0C3-6450-B29982E4C2C2}"/>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0A342AF3-C09E-DB9B-F24E-BAFDA3D382EC}"/>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51005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515FDE-8D20-1A64-52E9-7D4AF875DC5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E989CA2D-9698-3353-1E12-FD6F4B157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1EAD4BDC-5C64-0247-0935-139D8CA1B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1DA05E73-52DB-0B1B-8505-FD73DA756E58}"/>
              </a:ext>
            </a:extLst>
          </p:cNvPr>
          <p:cNvSpPr>
            <a:spLocks noGrp="1"/>
          </p:cNvSpPr>
          <p:nvPr>
            <p:ph type="dt" sz="half" idx="10"/>
          </p:nvPr>
        </p:nvSpPr>
        <p:spPr/>
        <p:txBody>
          <a:bodyPr/>
          <a:lstStyle/>
          <a:p>
            <a:fld id="{A40714DC-97E4-444C-9DEE-92583EF8F9E0}" type="datetimeFigureOut">
              <a:rPr lang="vi-VN" smtClean="0"/>
              <a:t>27/06/2023</a:t>
            </a:fld>
            <a:endParaRPr lang="vi-VN"/>
          </a:p>
        </p:txBody>
      </p:sp>
      <p:sp>
        <p:nvSpPr>
          <p:cNvPr id="6" name="Chỗ dành sẵn cho Chân trang 5">
            <a:extLst>
              <a:ext uri="{FF2B5EF4-FFF2-40B4-BE49-F238E27FC236}">
                <a16:creationId xmlns:a16="http://schemas.microsoft.com/office/drawing/2014/main" id="{388DD531-4F99-418F-634E-164E6BE4F4D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3B30ADB7-EAA0-3781-EE02-4514BD24D3C4}"/>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70815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B39AA3D-0CE6-DE50-6DCD-E882DB5B9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5D6E4440-4ADE-A748-0080-6DAE7CD7F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E09BFAA-FCA7-020F-0254-7C4FDDB19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14DC-97E4-444C-9DEE-92583EF8F9E0}" type="datetimeFigureOut">
              <a:rPr lang="vi-VN" smtClean="0"/>
              <a:t>27/06/2023</a:t>
            </a:fld>
            <a:endParaRPr lang="vi-VN"/>
          </a:p>
        </p:txBody>
      </p:sp>
      <p:sp>
        <p:nvSpPr>
          <p:cNvPr id="5" name="Chỗ dành sẵn cho Chân trang 4">
            <a:extLst>
              <a:ext uri="{FF2B5EF4-FFF2-40B4-BE49-F238E27FC236}">
                <a16:creationId xmlns:a16="http://schemas.microsoft.com/office/drawing/2014/main" id="{4D6479D0-8D5F-0A1D-CEC7-30933F805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64A033AC-590B-053B-44A5-CD9AF674C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578F5-66FF-4F61-92DB-3C7C2B415289}" type="slidenum">
              <a:rPr lang="vi-VN" smtClean="0"/>
              <a:t>‹#›</a:t>
            </a:fld>
            <a:endParaRPr lang="vi-VN"/>
          </a:p>
        </p:txBody>
      </p:sp>
    </p:spTree>
    <p:extLst>
      <p:ext uri="{BB962C8B-B14F-4D97-AF65-F5344CB8AC3E}">
        <p14:creationId xmlns:p14="http://schemas.microsoft.com/office/powerpoint/2010/main" val="238248270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6.png"/><Relationship Id="rId3" Type="http://schemas.openxmlformats.org/officeDocument/2006/relationships/slide" Target="slide22.xml"/><Relationship Id="rId7" Type="http://schemas.openxmlformats.org/officeDocument/2006/relationships/image" Target="../media/image19.jpg"/><Relationship Id="rId12"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13.jpeg"/><Relationship Id="rId5" Type="http://schemas.openxmlformats.org/officeDocument/2006/relationships/image" Target="../media/image18.jpg"/><Relationship Id="rId10" Type="http://schemas.openxmlformats.org/officeDocument/2006/relationships/image" Target="../media/image14.jpeg"/><Relationship Id="rId4" Type="http://schemas.openxmlformats.org/officeDocument/2006/relationships/slide" Target="slide13.xml"/><Relationship Id="rId9" Type="http://schemas.openxmlformats.org/officeDocument/2006/relationships/image" Target="../media/image20.jp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10.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22.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23.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24.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slide" Target="slide23.xml"/><Relationship Id="rId7" Type="http://schemas.openxmlformats.org/officeDocument/2006/relationships/slide" Target="slide13.xml"/><Relationship Id="rId12" Type="http://schemas.openxmlformats.org/officeDocument/2006/relationships/image" Target="../media/image20.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slide" Target="slide18.xml"/><Relationship Id="rId5" Type="http://schemas.openxmlformats.org/officeDocument/2006/relationships/slide" Target="slide11.xml"/><Relationship Id="rId10" Type="http://schemas.openxmlformats.org/officeDocument/2006/relationships/image" Target="../media/image19.jpg"/><Relationship Id="rId4" Type="http://schemas.openxmlformats.org/officeDocument/2006/relationships/image" Target="../media/image25.jpg"/><Relationship Id="rId9" Type="http://schemas.openxmlformats.org/officeDocument/2006/relationships/slide" Target="slide14.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slide" Target="slide18.xml"/><Relationship Id="rId3" Type="http://schemas.openxmlformats.org/officeDocument/2006/relationships/slideLayout" Target="../slideLayouts/slideLayout2.xml"/><Relationship Id="rId7" Type="http://schemas.openxmlformats.org/officeDocument/2006/relationships/slide" Target="slide11.xml"/><Relationship Id="rId12" Type="http://schemas.openxmlformats.org/officeDocument/2006/relationships/image" Target="../media/image19.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jpg"/><Relationship Id="rId11" Type="http://schemas.openxmlformats.org/officeDocument/2006/relationships/slide" Target="slide14.xml"/><Relationship Id="rId5" Type="http://schemas.openxmlformats.org/officeDocument/2006/relationships/slide" Target="slide22.xml"/><Relationship Id="rId15" Type="http://schemas.openxmlformats.org/officeDocument/2006/relationships/image" Target="../media/image27.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slide" Target="slide13.xml"/><Relationship Id="rId1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22.xml"/><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F22214-CCFD-0469-DE54-4C775A809A76}"/>
              </a:ext>
            </a:extLst>
          </p:cNvPr>
          <p:cNvSpPr>
            <a:spLocks noGrp="1"/>
          </p:cNvSpPr>
          <p:nvPr>
            <p:ph type="title"/>
          </p:nvPr>
        </p:nvSpPr>
        <p:spPr/>
        <p:txBody>
          <a:bodyPr/>
          <a:lstStyle/>
          <a:p>
            <a:endParaRPr lang="vi-VN" dirty="0"/>
          </a:p>
        </p:txBody>
      </p:sp>
      <p:sp>
        <p:nvSpPr>
          <p:cNvPr id="3" name="Chỗ dành sẵn cho Nội dung 2">
            <a:extLst>
              <a:ext uri="{FF2B5EF4-FFF2-40B4-BE49-F238E27FC236}">
                <a16:creationId xmlns:a16="http://schemas.microsoft.com/office/drawing/2014/main" id="{0E44BBD2-839C-BF27-79D1-8BE5BF96D824}"/>
              </a:ext>
            </a:extLst>
          </p:cNvPr>
          <p:cNvSpPr>
            <a:spLocks noGrp="1"/>
          </p:cNvSpPr>
          <p:nvPr>
            <p:ph idx="1"/>
          </p:nvPr>
        </p:nvSpPr>
        <p:spPr/>
        <p:txBody>
          <a:bodyPr/>
          <a:lstStyle/>
          <a:p>
            <a:endParaRPr lang="vi-VN" dirty="0"/>
          </a:p>
        </p:txBody>
      </p:sp>
      <p:sp>
        <p:nvSpPr>
          <p:cNvPr id="4" name="Rectangle 3">
            <a:extLst>
              <a:ext uri="{FF2B5EF4-FFF2-40B4-BE49-F238E27FC236}">
                <a16:creationId xmlns:a16="http://schemas.microsoft.com/office/drawing/2014/main" id="{438ECD3E-41A5-AC36-7557-10AB421F434E}"/>
              </a:ext>
            </a:extLst>
          </p:cNvPr>
          <p:cNvSpPr/>
          <p:nvPr/>
        </p:nvSpPr>
        <p:spPr>
          <a:xfrm>
            <a:off x="8792" y="9572"/>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pic>
        <p:nvPicPr>
          <p:cNvPr id="11" name="Picture 8">
            <a:extLst>
              <a:ext uri="{FF2B5EF4-FFF2-40B4-BE49-F238E27FC236}">
                <a16:creationId xmlns:a16="http://schemas.microsoft.com/office/drawing/2014/main" id="{9F9E46B2-2910-428C-55BC-8063E7BA398E}"/>
              </a:ext>
            </a:extLst>
          </p:cNvPr>
          <p:cNvPicPr>
            <a:picLocks noChangeAspect="1"/>
          </p:cNvPicPr>
          <p:nvPr/>
        </p:nvPicPr>
        <p:blipFill rotWithShape="1">
          <a:blip r:embed="rId2"/>
          <a:srcRect r="35589" b="66830"/>
          <a:stretch/>
        </p:blipFill>
        <p:spPr>
          <a:xfrm>
            <a:off x="0" y="0"/>
            <a:ext cx="1296237" cy="280735"/>
          </a:xfrm>
          <a:prstGeom prst="rect">
            <a:avLst/>
          </a:prstGeom>
        </p:spPr>
      </p:pic>
      <p:pic>
        <p:nvPicPr>
          <p:cNvPr id="12" name="Picture 7" descr="Ảnh có chứa biểu tượng, Nhãn hiệu, Đồ họa, Phông chữ&#10;&#10;Mô tả được tạo tự động">
            <a:extLst>
              <a:ext uri="{FF2B5EF4-FFF2-40B4-BE49-F238E27FC236}">
                <a16:creationId xmlns:a16="http://schemas.microsoft.com/office/drawing/2014/main" id="{026AB278-210B-E15F-073A-7D34D8230E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887" y="415672"/>
            <a:ext cx="906780" cy="906780"/>
          </a:xfrm>
          <a:prstGeom prst="rect">
            <a:avLst/>
          </a:prstGeom>
        </p:spPr>
      </p:pic>
      <p:sp>
        <p:nvSpPr>
          <p:cNvPr id="13" name="Hộp Văn bản 12">
            <a:extLst>
              <a:ext uri="{FF2B5EF4-FFF2-40B4-BE49-F238E27FC236}">
                <a16:creationId xmlns:a16="http://schemas.microsoft.com/office/drawing/2014/main" id="{A6449185-39DD-B646-5FB8-DD8196D34836}"/>
              </a:ext>
            </a:extLst>
          </p:cNvPr>
          <p:cNvSpPr txBox="1"/>
          <p:nvPr/>
        </p:nvSpPr>
        <p:spPr>
          <a:xfrm>
            <a:off x="1203667" y="568286"/>
            <a:ext cx="3701561" cy="861774"/>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TRƯỜNG ĐẠI HỌC VINH</a:t>
            </a:r>
          </a:p>
          <a:p>
            <a:pPr algn="ctr"/>
            <a:r>
              <a:rPr lang="en-US" dirty="0">
                <a:solidFill>
                  <a:schemeClr val="bg1"/>
                </a:solidFill>
                <a:latin typeface="Arial" panose="020B0604020202020204" pitchFamily="34" charset="0"/>
                <a:cs typeface="Arial" panose="020B0604020202020204" pitchFamily="34" charset="0"/>
              </a:rPr>
              <a:t>VIỆN KỸ THUẬT CÔNG NGHỆ </a:t>
            </a:r>
          </a:p>
          <a:p>
            <a:r>
              <a:rPr lang="en-US" sz="1400" dirty="0">
                <a:latin typeface="Arial" panose="020B0604020202020204" pitchFamily="34" charset="0"/>
                <a:cs typeface="Arial" panose="020B0604020202020204" pitchFamily="34" charset="0"/>
              </a:rPr>
              <a:t>Ư</a:t>
            </a:r>
            <a:endParaRPr lang="vi-VN" sz="1400" dirty="0">
              <a:latin typeface="Arial" panose="020B0604020202020204" pitchFamily="34" charset="0"/>
              <a:cs typeface="Arial" panose="020B0604020202020204" pitchFamily="34" charset="0"/>
            </a:endParaRPr>
          </a:p>
        </p:txBody>
      </p:sp>
      <p:sp>
        <p:nvSpPr>
          <p:cNvPr id="14" name="Hộp Văn bản 13">
            <a:extLst>
              <a:ext uri="{FF2B5EF4-FFF2-40B4-BE49-F238E27FC236}">
                <a16:creationId xmlns:a16="http://schemas.microsoft.com/office/drawing/2014/main" id="{4F29FEEC-01DB-1EC7-386A-898879614372}"/>
              </a:ext>
            </a:extLst>
          </p:cNvPr>
          <p:cNvSpPr txBox="1"/>
          <p:nvPr/>
        </p:nvSpPr>
        <p:spPr>
          <a:xfrm>
            <a:off x="2725617" y="1825625"/>
            <a:ext cx="6295293" cy="3200876"/>
          </a:xfrm>
          <a:prstGeom prst="rect">
            <a:avLst/>
          </a:prstGeom>
          <a:noFill/>
        </p:spPr>
        <p:txBody>
          <a:bodyPr wrap="square" rtlCol="0">
            <a:spAutoFit/>
          </a:bodyPr>
          <a:lstStyle/>
          <a:p>
            <a:pPr algn="ctr">
              <a:lnSpc>
                <a:spcPct val="150000"/>
              </a:lnSpc>
            </a:pPr>
            <a:r>
              <a:rPr lang="en-US" sz="2800" dirty="0">
                <a:solidFill>
                  <a:srgbClr val="FF0000"/>
                </a:solidFill>
                <a:latin typeface="Arial" panose="020B0604020202020204" pitchFamily="34" charset="0"/>
                <a:cs typeface="Arial" panose="020B0604020202020204" pitchFamily="34" charset="0"/>
              </a:rPr>
              <a:t>ĐỒ ÁN KẾT THÚC HỌC PHẦN </a:t>
            </a:r>
          </a:p>
          <a:p>
            <a:pPr algn="ctr">
              <a:lnSpc>
                <a:spcPct val="150000"/>
              </a:lnSpc>
            </a:pPr>
            <a:r>
              <a:rPr lang="en-US" sz="2800" dirty="0">
                <a:solidFill>
                  <a:srgbClr val="FF0000"/>
                </a:solidFill>
                <a:latin typeface="Arial" panose="020B0604020202020204" pitchFamily="34" charset="0"/>
                <a:cs typeface="Arial" panose="020B0604020202020204" pitchFamily="34" charset="0"/>
              </a:rPr>
              <a:t>LẬP TRÌNH HƯỚNG ĐỐI TƯỢNG</a:t>
            </a:r>
          </a:p>
          <a:p>
            <a:pPr algn="ctr">
              <a:lnSpc>
                <a:spcPts val="6000"/>
              </a:lnSpc>
            </a:pPr>
            <a:endParaRPr lang="en-US" sz="1800" dirty="0">
              <a:solidFill>
                <a:srgbClr val="545454"/>
              </a:solidFill>
              <a:latin typeface="Arial" panose="020B0604020202020204" pitchFamily="34" charset="0"/>
              <a:cs typeface="Arial" panose="020B0604020202020204" pitchFamily="34" charset="0"/>
            </a:endParaRPr>
          </a:p>
          <a:p>
            <a:pPr algn="ctr">
              <a:lnSpc>
                <a:spcPts val="6000"/>
              </a:lnSpc>
              <a:spcBef>
                <a:spcPct val="0"/>
              </a:spcBef>
            </a:pPr>
            <a:r>
              <a:rPr lang="en-US" sz="1800" dirty="0">
                <a:solidFill>
                  <a:schemeClr val="accent6"/>
                </a:solidFill>
                <a:latin typeface="Arial" panose="020B0604020202020204" pitchFamily="34" charset="0"/>
                <a:cs typeface="Arial" panose="020B0604020202020204" pitchFamily="34" charset="0"/>
              </a:rPr>
              <a:t>ĐỀ TÀI SỐ 09</a:t>
            </a:r>
          </a:p>
          <a:p>
            <a:endParaRPr lang="vi-VN" dirty="0"/>
          </a:p>
        </p:txBody>
      </p:sp>
      <p:sp>
        <p:nvSpPr>
          <p:cNvPr id="15" name="Hộp Văn bản 14">
            <a:extLst>
              <a:ext uri="{FF2B5EF4-FFF2-40B4-BE49-F238E27FC236}">
                <a16:creationId xmlns:a16="http://schemas.microsoft.com/office/drawing/2014/main" id="{003CDBBA-DD23-CB53-C69B-E264710555FE}"/>
              </a:ext>
            </a:extLst>
          </p:cNvPr>
          <p:cNvSpPr txBox="1"/>
          <p:nvPr/>
        </p:nvSpPr>
        <p:spPr>
          <a:xfrm>
            <a:off x="4676062" y="5994261"/>
            <a:ext cx="3182815" cy="523220"/>
          </a:xfrm>
          <a:prstGeom prst="rect">
            <a:avLst/>
          </a:prstGeom>
          <a:noFill/>
        </p:spPr>
        <p:txBody>
          <a:bodyPr wrap="square" rtlCol="0">
            <a:spAutoFit/>
          </a:bodyPr>
          <a:lstStyle/>
          <a:p>
            <a:r>
              <a:rPr lang="en-US" sz="2800" dirty="0">
                <a:solidFill>
                  <a:schemeClr val="accent6"/>
                </a:solidFill>
                <a:latin typeface="Arial" panose="020B0604020202020204" pitchFamily="34" charset="0"/>
                <a:cs typeface="Arial" panose="020B0604020202020204" pitchFamily="34" charset="0"/>
              </a:rPr>
              <a:t>NGHỆ AN, 6/2023</a:t>
            </a:r>
            <a:endParaRPr lang="vi-VN" sz="28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51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Nhóm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18</a:t>
                </a:r>
                <a:endParaRPr lang="vi-VN" sz="3600" b="1" dirty="0">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t>Lập</a:t>
            </a:r>
            <a:r>
              <a:rPr lang="en-US" sz="2400" b="1" dirty="0"/>
              <a:t> </a:t>
            </a:r>
            <a:r>
              <a:rPr lang="en-US" sz="2400" b="1" dirty="0" err="1"/>
              <a:t>trình</a:t>
            </a:r>
            <a:r>
              <a:rPr lang="en-US" sz="2400" b="1" dirty="0"/>
              <a:t> </a:t>
            </a:r>
            <a:r>
              <a:rPr lang="en-US" sz="2400" b="1" dirty="0" err="1"/>
              <a:t>hướng</a:t>
            </a:r>
            <a:r>
              <a:rPr lang="en-US" sz="2400" b="1" dirty="0"/>
              <a:t> </a:t>
            </a:r>
            <a:r>
              <a:rPr lang="en-US" sz="2400" b="1" dirty="0" err="1"/>
              <a:t>đối</a:t>
            </a:r>
            <a:r>
              <a:rPr lang="en-US" sz="2400" b="1" dirty="0"/>
              <a:t> </a:t>
            </a:r>
            <a:r>
              <a:rPr lang="en-US" sz="2400" b="1" dirty="0" err="1"/>
              <a:t>tượng</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NỘI DUNG</a:t>
            </a:r>
            <a:endParaRPr lang="vi-VN" b="1">
              <a:solidFill>
                <a:srgbClr val="F7971D"/>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KẾT LUẬN</a:t>
            </a:r>
            <a:endParaRPr lang="vi-VN" b="1">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761233" y="1689257"/>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BB152784-0D46-4DFA-B29E-B04B59FD1461}"/>
              </a:ext>
            </a:extLst>
          </p:cNvPr>
          <p:cNvSpPr txBox="1"/>
          <p:nvPr/>
        </p:nvSpPr>
        <p:spPr>
          <a:xfrm>
            <a:off x="485518" y="3847837"/>
            <a:ext cx="2090628" cy="400110"/>
          </a:xfrm>
          <a:prstGeom prst="rect">
            <a:avLst/>
          </a:prstGeom>
          <a:noFill/>
        </p:spPr>
        <p:txBody>
          <a:bodyPr wrap="square" rtlCol="0">
            <a:spAutoFit/>
          </a:bodyPr>
          <a:lstStyle/>
          <a:p>
            <a:r>
              <a:rPr lang="en-US" sz="2000" b="1" dirty="0">
                <a:solidFill>
                  <a:schemeClr val="bg1"/>
                </a:solidFill>
              </a:rPr>
              <a:t>NỘI DUNG ĐỀ TÀI</a:t>
            </a:r>
            <a:endParaRPr lang="vi-VN" sz="2000" b="1" dirty="0">
              <a:solidFill>
                <a:schemeClr val="bg1"/>
              </a:solidFill>
            </a:endParaRPr>
          </a:p>
        </p:txBody>
      </p:sp>
      <p:grpSp>
        <p:nvGrpSpPr>
          <p:cNvPr id="18" name="Group 17">
            <a:extLst>
              <a:ext uri="{FF2B5EF4-FFF2-40B4-BE49-F238E27FC236}">
                <a16:creationId xmlns:a16="http://schemas.microsoft.com/office/drawing/2014/main" id="{12E953BB-9E1B-4792-AEE6-8A4E175C2509}"/>
              </a:ext>
            </a:extLst>
          </p:cNvPr>
          <p:cNvGrpSpPr/>
          <p:nvPr/>
        </p:nvGrpSpPr>
        <p:grpSpPr>
          <a:xfrm>
            <a:off x="3677207" y="2230734"/>
            <a:ext cx="2746202" cy="1985040"/>
            <a:chOff x="3677207" y="2230734"/>
            <a:chExt cx="2746202" cy="1985040"/>
          </a:xfrm>
        </p:grpSpPr>
        <p:sp>
          <p:nvSpPr>
            <p:cNvPr id="26" name="Rectangle 25">
              <a:hlinkClick r:id="rId4" action="ppaction://hlinksldjump"/>
              <a:extLst>
                <a:ext uri="{FF2B5EF4-FFF2-40B4-BE49-F238E27FC236}">
                  <a16:creationId xmlns:a16="http://schemas.microsoft.com/office/drawing/2014/main" id="{1A38B3C9-2ABA-483D-B53B-BEC3C089B425}"/>
                </a:ext>
              </a:extLst>
            </p:cNvPr>
            <p:cNvSpPr/>
            <p:nvPr/>
          </p:nvSpPr>
          <p:spPr>
            <a:xfrm>
              <a:off x="3721361" y="2230734"/>
              <a:ext cx="2702048" cy="152735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496C505D-E8E6-43B8-BFB1-37F4FE99949B}"/>
                </a:ext>
              </a:extLst>
            </p:cNvPr>
            <p:cNvSpPr txBox="1"/>
            <p:nvPr/>
          </p:nvSpPr>
          <p:spPr>
            <a:xfrm>
              <a:off x="3677207" y="3815664"/>
              <a:ext cx="2418793" cy="400110"/>
            </a:xfrm>
            <a:prstGeom prst="rect">
              <a:avLst/>
            </a:prstGeom>
            <a:noFill/>
          </p:spPr>
          <p:txBody>
            <a:bodyPr wrap="square" rtlCol="0">
              <a:spAutoFit/>
            </a:bodyPr>
            <a:lstStyle/>
            <a:p>
              <a:r>
                <a:rPr lang="en-US" sz="2000" b="1" dirty="0">
                  <a:solidFill>
                    <a:schemeClr val="bg1"/>
                  </a:solidFill>
                </a:rPr>
                <a:t>KẾ HOẠCH LÀM VIỆC</a:t>
              </a:r>
              <a:endParaRPr lang="vi-VN" sz="2000" b="1" dirty="0">
                <a:solidFill>
                  <a:schemeClr val="bg1"/>
                </a:solidFill>
              </a:endParaRPr>
            </a:p>
          </p:txBody>
        </p:sp>
      </p:grpSp>
      <p:grpSp>
        <p:nvGrpSpPr>
          <p:cNvPr id="19" name="Group 18">
            <a:extLst>
              <a:ext uri="{FF2B5EF4-FFF2-40B4-BE49-F238E27FC236}">
                <a16:creationId xmlns:a16="http://schemas.microsoft.com/office/drawing/2014/main" id="{788230A2-59F5-4C20-9694-88F03FCF1A7D}"/>
              </a:ext>
            </a:extLst>
          </p:cNvPr>
          <p:cNvGrpSpPr/>
          <p:nvPr/>
        </p:nvGrpSpPr>
        <p:grpSpPr>
          <a:xfrm>
            <a:off x="485517" y="4544367"/>
            <a:ext cx="2718949" cy="2119744"/>
            <a:chOff x="485517" y="4544367"/>
            <a:chExt cx="2718949" cy="2119744"/>
          </a:xfrm>
        </p:grpSpPr>
        <p:sp>
          <p:nvSpPr>
            <p:cNvPr id="27" name="Rectangle 26">
              <a:hlinkClick r:id="rId6" action="ppaction://hlinksldjump"/>
              <a:extLst>
                <a:ext uri="{FF2B5EF4-FFF2-40B4-BE49-F238E27FC236}">
                  <a16:creationId xmlns:a16="http://schemas.microsoft.com/office/drawing/2014/main" id="{997348B5-B754-4AD2-B747-3AD0F73713DC}"/>
                </a:ext>
              </a:extLst>
            </p:cNvPr>
            <p:cNvSpPr/>
            <p:nvPr/>
          </p:nvSpPr>
          <p:spPr>
            <a:xfrm>
              <a:off x="502418" y="4544367"/>
              <a:ext cx="2702048" cy="152735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 name="TextBox 32">
              <a:extLst>
                <a:ext uri="{FF2B5EF4-FFF2-40B4-BE49-F238E27FC236}">
                  <a16:creationId xmlns:a16="http://schemas.microsoft.com/office/drawing/2014/main" id="{85860CEB-3165-4534-A5BA-FA82AC567DAB}"/>
                </a:ext>
              </a:extLst>
            </p:cNvPr>
            <p:cNvSpPr txBox="1"/>
            <p:nvPr/>
          </p:nvSpPr>
          <p:spPr>
            <a:xfrm>
              <a:off x="485517" y="6264001"/>
              <a:ext cx="1544249" cy="400110"/>
            </a:xfrm>
            <a:prstGeom prst="rect">
              <a:avLst/>
            </a:prstGeom>
            <a:noFill/>
          </p:spPr>
          <p:txBody>
            <a:bodyPr wrap="square" rtlCol="0">
              <a:spAutoFit/>
            </a:bodyPr>
            <a:lstStyle/>
            <a:p>
              <a:r>
                <a:rPr lang="en-US" sz="2000" b="1" dirty="0">
                  <a:solidFill>
                    <a:schemeClr val="bg1"/>
                  </a:solidFill>
                </a:rPr>
                <a:t>SƠ ĐỒ LỚP</a:t>
              </a:r>
              <a:endParaRPr lang="vi-VN" sz="2000" b="1" dirty="0">
                <a:solidFill>
                  <a:schemeClr val="bg1"/>
                </a:solidFill>
              </a:endParaRPr>
            </a:p>
          </p:txBody>
        </p:sp>
      </p:grpSp>
      <p:grpSp>
        <p:nvGrpSpPr>
          <p:cNvPr id="30" name="Group 29">
            <a:extLst>
              <a:ext uri="{FF2B5EF4-FFF2-40B4-BE49-F238E27FC236}">
                <a16:creationId xmlns:a16="http://schemas.microsoft.com/office/drawing/2014/main" id="{1F9B239A-79B9-460D-A0DA-735D26363CA0}"/>
              </a:ext>
            </a:extLst>
          </p:cNvPr>
          <p:cNvGrpSpPr/>
          <p:nvPr/>
        </p:nvGrpSpPr>
        <p:grpSpPr>
          <a:xfrm>
            <a:off x="3677206" y="4555462"/>
            <a:ext cx="2746203" cy="2077564"/>
            <a:chOff x="3677206" y="4555462"/>
            <a:chExt cx="2746203" cy="2077564"/>
          </a:xfrm>
        </p:grpSpPr>
        <p:sp>
          <p:nvSpPr>
            <p:cNvPr id="28" name="Rectangle 27">
              <a:hlinkClick r:id="rId8" action="ppaction://hlinksldjump"/>
              <a:extLst>
                <a:ext uri="{FF2B5EF4-FFF2-40B4-BE49-F238E27FC236}">
                  <a16:creationId xmlns:a16="http://schemas.microsoft.com/office/drawing/2014/main" id="{AAA9FB65-9AA7-4847-AAC4-EE16178A65B1}"/>
                </a:ext>
              </a:extLst>
            </p:cNvPr>
            <p:cNvSpPr/>
            <p:nvPr/>
          </p:nvSpPr>
          <p:spPr>
            <a:xfrm>
              <a:off x="3721361" y="4555462"/>
              <a:ext cx="2702048" cy="152735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TextBox 33">
              <a:extLst>
                <a:ext uri="{FF2B5EF4-FFF2-40B4-BE49-F238E27FC236}">
                  <a16:creationId xmlns:a16="http://schemas.microsoft.com/office/drawing/2014/main" id="{AD34F168-F20D-4F93-ADAA-853D9DEC7A88}"/>
                </a:ext>
              </a:extLst>
            </p:cNvPr>
            <p:cNvSpPr txBox="1"/>
            <p:nvPr/>
          </p:nvSpPr>
          <p:spPr>
            <a:xfrm>
              <a:off x="3677206" y="6232916"/>
              <a:ext cx="1976248" cy="400110"/>
            </a:xfrm>
            <a:prstGeom prst="rect">
              <a:avLst/>
            </a:prstGeom>
            <a:noFill/>
          </p:spPr>
          <p:txBody>
            <a:bodyPr wrap="square" rtlCol="0">
              <a:spAutoFit/>
            </a:bodyPr>
            <a:lstStyle/>
            <a:p>
              <a:r>
                <a:rPr lang="en-US" sz="2000" b="1" dirty="0">
                  <a:solidFill>
                    <a:schemeClr val="bg1"/>
                  </a:solidFill>
                </a:rPr>
                <a:t>CÁC HÀM XỬ LÝ</a:t>
              </a:r>
              <a:endParaRPr lang="vi-VN" sz="2000" b="1" dirty="0">
                <a:solidFill>
                  <a:schemeClr val="bg1"/>
                </a:solidFill>
              </a:endParaRPr>
            </a:p>
          </p:txBody>
        </p:sp>
      </p:grpSp>
      <p:sp>
        <p:nvSpPr>
          <p:cNvPr id="35" name="TextBox 34">
            <a:extLst>
              <a:ext uri="{FF2B5EF4-FFF2-40B4-BE49-F238E27FC236}">
                <a16:creationId xmlns:a16="http://schemas.microsoft.com/office/drawing/2014/main" id="{A696FC21-03F2-45C5-9B17-B6A1D5112FAD}"/>
              </a:ext>
            </a:extLst>
          </p:cNvPr>
          <p:cNvSpPr txBox="1"/>
          <p:nvPr/>
        </p:nvSpPr>
        <p:spPr>
          <a:xfrm>
            <a:off x="8205749" y="5158740"/>
            <a:ext cx="3521122"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LẬP TRÌNH HƯỚNG ĐỐI TƯỢNG</a:t>
            </a:r>
            <a:endParaRPr lang="vi-VN" sz="1600" b="1" dirty="0">
              <a:solidFill>
                <a:schemeClr val="bg1"/>
              </a:solidFill>
              <a:latin typeface="Arial" panose="020B0604020202020204" pitchFamily="34" charset="0"/>
              <a:cs typeface="Arial" panose="020B0604020202020204" pitchFamily="34" charset="0"/>
            </a:endParaRPr>
          </a:p>
        </p:txBody>
      </p:sp>
      <p:sp>
        <p:nvSpPr>
          <p:cNvPr id="37" name="Rectangle: Rounded Corners 36">
            <a:extLst>
              <a:ext uri="{FF2B5EF4-FFF2-40B4-BE49-F238E27FC236}">
                <a16:creationId xmlns:a16="http://schemas.microsoft.com/office/drawing/2014/main" id="{85544602-0C8A-4811-9312-4F041FBFDFE0}"/>
              </a:ext>
            </a:extLst>
          </p:cNvPr>
          <p:cNvSpPr/>
          <p:nvPr/>
        </p:nvSpPr>
        <p:spPr>
          <a:xfrm>
            <a:off x="956936" y="7154420"/>
            <a:ext cx="10482768"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Hỏi khó, có Edu2Review đáp ngay: Muốn làm lập trình viên thì học ngành gì?">
            <a:extLst>
              <a:ext uri="{FF2B5EF4-FFF2-40B4-BE49-F238E27FC236}">
                <a16:creationId xmlns:a16="http://schemas.microsoft.com/office/drawing/2014/main" id="{299AD9B3-983F-643D-65A3-F0D796EC25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1677" y="2136531"/>
            <a:ext cx="3666392" cy="2942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project">
            <a:extLst>
              <a:ext uri="{FF2B5EF4-FFF2-40B4-BE49-F238E27FC236}">
                <a16:creationId xmlns:a16="http://schemas.microsoft.com/office/drawing/2014/main" id="{82A40EA4-9B76-81DC-2785-43D87634FC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660" y="2252912"/>
            <a:ext cx="2566529" cy="157174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Kết quả hình ảnh cho kế hoạch">
            <a:extLst>
              <a:ext uri="{FF2B5EF4-FFF2-40B4-BE49-F238E27FC236}">
                <a16:creationId xmlns:a16="http://schemas.microsoft.com/office/drawing/2014/main" id="{DF11F545-C393-2E28-AE18-7908C46BCF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1361" y="2256604"/>
            <a:ext cx="2702048" cy="1533582"/>
          </a:xfrm>
          <a:prstGeom prst="rect">
            <a:avLst/>
          </a:prstGeom>
          <a:noFill/>
          <a:extLst>
            <a:ext uri="{909E8E84-426E-40DD-AFC4-6F175D3DCCD1}">
              <a14:hiddenFill xmlns:a14="http://schemas.microsoft.com/office/drawing/2010/main">
                <a:solidFill>
                  <a:srgbClr val="FFFFFF"/>
                </a:solidFill>
              </a14:hiddenFill>
            </a:ext>
          </a:extLst>
        </p:spPr>
      </p:pic>
      <p:pic>
        <p:nvPicPr>
          <p:cNvPr id="41" name="Hình ảnh 40">
            <a:extLst>
              <a:ext uri="{FF2B5EF4-FFF2-40B4-BE49-F238E27FC236}">
                <a16:creationId xmlns:a16="http://schemas.microsoft.com/office/drawing/2014/main" id="{A9D378AE-719D-B522-398D-1DBB63E23610}"/>
              </a:ext>
            </a:extLst>
          </p:cNvPr>
          <p:cNvPicPr>
            <a:picLocks noChangeAspect="1"/>
          </p:cNvPicPr>
          <p:nvPr/>
        </p:nvPicPr>
        <p:blipFill>
          <a:blip r:embed="rId13"/>
          <a:stretch>
            <a:fillRect/>
          </a:stretch>
        </p:blipFill>
        <p:spPr>
          <a:xfrm>
            <a:off x="413272" y="4566807"/>
            <a:ext cx="2754934" cy="1527350"/>
          </a:xfrm>
          <a:prstGeom prst="rect">
            <a:avLst/>
          </a:prstGeom>
        </p:spPr>
      </p:pic>
      <p:pic>
        <p:nvPicPr>
          <p:cNvPr id="42" name="Hình ảnh 41">
            <a:extLst>
              <a:ext uri="{FF2B5EF4-FFF2-40B4-BE49-F238E27FC236}">
                <a16:creationId xmlns:a16="http://schemas.microsoft.com/office/drawing/2014/main" id="{10050416-C0AE-2BF4-CB87-AF1ACE7B9B41}"/>
              </a:ext>
            </a:extLst>
          </p:cNvPr>
          <p:cNvPicPr>
            <a:picLocks noChangeAspect="1"/>
          </p:cNvPicPr>
          <p:nvPr/>
        </p:nvPicPr>
        <p:blipFill>
          <a:blip r:embed="rId14"/>
          <a:stretch>
            <a:fillRect/>
          </a:stretch>
        </p:blipFill>
        <p:spPr>
          <a:xfrm>
            <a:off x="3712865" y="4566807"/>
            <a:ext cx="2710544" cy="1527350"/>
          </a:xfrm>
          <a:prstGeom prst="rect">
            <a:avLst/>
          </a:prstGeom>
        </p:spPr>
      </p:pic>
    </p:spTree>
    <p:extLst>
      <p:ext uri="{BB962C8B-B14F-4D97-AF65-F5344CB8AC3E}">
        <p14:creationId xmlns:p14="http://schemas.microsoft.com/office/powerpoint/2010/main" val="410126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19644"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37718" y="258807"/>
            <a:ext cx="1554480" cy="461665"/>
          </a:xfrm>
          <a:prstGeom prst="rect">
            <a:avLst/>
          </a:prstGeom>
          <a:noFill/>
        </p:spPr>
        <p:txBody>
          <a:bodyPr wrap="square" rtlCol="0">
            <a:spAutoFit/>
          </a:bodyPr>
          <a:lstStyle/>
          <a:p>
            <a:pPr algn="ctr"/>
            <a:r>
              <a:rPr lang="en-US" sz="2400" b="1" dirty="0" err="1">
                <a:solidFill>
                  <a:schemeClr val="bg1"/>
                </a:solidFill>
                <a:latin typeface="Arial" panose="020B0604020202020204" pitchFamily="34" charset="0"/>
                <a:cs typeface="Arial" panose="020B0604020202020204" pitchFamily="34" charset="0"/>
              </a:rPr>
              <a:t>Nội</a:t>
            </a:r>
            <a:r>
              <a:rPr lang="en-US" sz="2400" b="1" dirty="0">
                <a:solidFill>
                  <a:schemeClr val="bg1"/>
                </a:solidFill>
                <a:latin typeface="Arial" panose="020B0604020202020204" pitchFamily="34" charset="0"/>
                <a:cs typeface="Arial" panose="020B0604020202020204" pitchFamily="34" charset="0"/>
              </a:rPr>
              <a:t> Dung</a:t>
            </a:r>
            <a:endParaRPr lang="vi-VN" sz="24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426584" y="292537"/>
            <a:ext cx="1404539" cy="461666"/>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259464" y="292537"/>
            <a:ext cx="1738778" cy="461665"/>
          </a:xfrm>
          <a:prstGeom prst="rect">
            <a:avLst/>
          </a:prstGeom>
          <a:noFill/>
          <a:ln>
            <a:noFill/>
          </a:ln>
        </p:spPr>
        <p:txBody>
          <a:bodyPr wrap="square" rtlCol="0">
            <a:spAutoFit/>
          </a:bodyPr>
          <a:lstStyle/>
          <a:p>
            <a:pPr algn="ct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r>
              <a:rPr lang="en-US" sz="2400" b="1" dirty="0">
                <a:latin typeface="Arial" panose="020B0604020202020204" pitchFamily="34" charset="0"/>
                <a:cs typeface="Arial" panose="020B0604020202020204" pitchFamily="34" charset="0"/>
              </a:rPr>
              <a:t> </a:t>
            </a:r>
            <a:endParaRPr lang="vi-VN" sz="24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C81A4919-0B08-3EA3-B3BF-F124D74EDD3D}"/>
              </a:ext>
            </a:extLst>
          </p:cNvPr>
          <p:cNvSpPr txBox="1"/>
          <p:nvPr/>
        </p:nvSpPr>
        <p:spPr>
          <a:xfrm>
            <a:off x="2101361" y="1623373"/>
            <a:ext cx="6787661" cy="4247317"/>
          </a:xfrm>
          <a:prstGeom prst="rect">
            <a:avLst/>
          </a:prstGeom>
          <a:noFill/>
        </p:spPr>
        <p:txBody>
          <a:bodyPr wrap="square" rtlCol="0">
            <a:spAutoFit/>
          </a:bodyPr>
          <a:lstStyle/>
          <a:p>
            <a:r>
              <a:rPr lang="vi-VN" dirty="0">
                <a:solidFill>
                  <a:schemeClr val="bg1"/>
                </a:solidFill>
              </a:rPr>
              <a:t>Để quản lý thí sinh dự thi vào một trường đại học người ta quản lý các đối tượng Con người với các thông tin chính: Họ và tên, Giới tính, Ngày sinh, Quê quán, </a:t>
            </a:r>
            <a:r>
              <a:rPr lang="vi-VN" dirty="0" err="1">
                <a:solidFill>
                  <a:schemeClr val="bg1"/>
                </a:solidFill>
              </a:rPr>
              <a:t>Email</a:t>
            </a:r>
            <a:r>
              <a:rPr lang="vi-VN" dirty="0">
                <a:solidFill>
                  <a:schemeClr val="bg1"/>
                </a:solidFill>
              </a:rPr>
              <a:t>, Điện thoại, Số chứng minh thư. Trên cơ sở đối tượng Con người </a:t>
            </a:r>
            <a:r>
              <a:rPr lang="vi-VN" dirty="0" err="1">
                <a:solidFill>
                  <a:schemeClr val="bg1"/>
                </a:solidFill>
              </a:rPr>
              <a:t>người</a:t>
            </a:r>
            <a:r>
              <a:rPr lang="vi-VN" dirty="0">
                <a:solidFill>
                  <a:schemeClr val="bg1"/>
                </a:solidFill>
              </a:rPr>
              <a:t> ta quản lý các đối tượng Thí sinh có thêm các thông tin: Số báo danh, Điểm môn 1, Điểm môn 2, Điểm môn 3 (là môn năng khiếu đối với Thí sinh dự thi năng khiếu), Tổng điểm; Đối tượng Thí sinh năng khiếu được quản lý như Thí sinh bình thường và bổ sung thêm về Môn năng khiếu (múa, hát, khiêu vũ, kể chuyện,…). Chương trình cho phép quản lý sanh sách thí sinh các loại; liệt kê các thí sinh đậu (tổng 3 môn &gt;=18 đối với Thí sinh bình thường; Tổng điểm &gt;=20 đối với Thí sinh năng khiếu, trong đó môn năng khiếu nhân đôi); chương trình cho phép sắp xếp, tìm kiếm, thống kê sinh viên theo các tiêu chí; hiển thị phiếu báo điểm cho thí sinh;…</a:t>
            </a:r>
          </a:p>
        </p:txBody>
      </p:sp>
    </p:spTree>
    <p:extLst>
      <p:ext uri="{BB962C8B-B14F-4D97-AF65-F5344CB8AC3E}">
        <p14:creationId xmlns:p14="http://schemas.microsoft.com/office/powerpoint/2010/main" val="412172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Scale>
                                      <p:cBhvr>
                                        <p:cTn id="7" dur="1000" decel="50000" fill="hold">
                                          <p:stCondLst>
                                            <p:cond delay="0"/>
                                          </p:stCondLst>
                                        </p:cTn>
                                        <p:tgtEl>
                                          <p:spTgt spid="1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xEl>
                                              <p:pRg st="0" end="0"/>
                                            </p:txEl>
                                          </p:spTgt>
                                        </p:tgtEl>
                                        <p:attrNameLst>
                                          <p:attrName>ppt_x</p:attrName>
                                          <p:attrName>ppt_y</p:attrName>
                                        </p:attrNameLst>
                                      </p:cBhvr>
                                    </p:animMotion>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315165"/>
            <a:ext cx="1738778" cy="461665"/>
          </a:xfrm>
          <a:prstGeom prst="rect">
            <a:avLst/>
          </a:prstGeom>
          <a:noFill/>
          <a:ln>
            <a:noFill/>
          </a:ln>
        </p:spPr>
        <p:txBody>
          <a:bodyPr wrap="square" rtlCol="0">
            <a:spAutoFit/>
          </a:bodyPr>
          <a:lstStyle/>
          <a:p>
            <a:pPr algn="ct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E4E76A4C-6BA8-EC54-A1C3-D7D2B3A9A147}"/>
              </a:ext>
            </a:extLst>
          </p:cNvPr>
          <p:cNvSpPr txBox="1"/>
          <p:nvPr/>
        </p:nvSpPr>
        <p:spPr>
          <a:xfrm>
            <a:off x="1144831" y="1644161"/>
            <a:ext cx="5697415" cy="4431983"/>
          </a:xfrm>
          <a:prstGeom prst="rect">
            <a:avLst/>
          </a:prstGeom>
          <a:noFill/>
        </p:spPr>
        <p:txBody>
          <a:bodyPr wrap="square" rtlCol="0">
            <a:spAutoFit/>
          </a:bodyPr>
          <a:lstStyle/>
          <a:p>
            <a:r>
              <a:rPr lang="vi-VN" sz="2800" dirty="0">
                <a:solidFill>
                  <a:schemeClr val="bg1"/>
                </a:solidFill>
              </a:rPr>
              <a:t>Yêu cầu:</a:t>
            </a:r>
          </a:p>
          <a:p>
            <a:endParaRPr lang="vi-VN" sz="2800" dirty="0">
              <a:solidFill>
                <a:schemeClr val="bg1"/>
              </a:solidFill>
            </a:endParaRPr>
          </a:p>
          <a:p>
            <a:endParaRPr lang="vi-VN" sz="2800" dirty="0">
              <a:solidFill>
                <a:schemeClr val="bg1"/>
              </a:solidFill>
            </a:endParaRPr>
          </a:p>
          <a:p>
            <a:r>
              <a:rPr lang="vi-VN" dirty="0">
                <a:solidFill>
                  <a:schemeClr val="bg1"/>
                </a:solidFill>
              </a:rPr>
              <a:t>	 Phân tích, thiết kế các lớp;  </a:t>
            </a:r>
          </a:p>
          <a:p>
            <a:r>
              <a:rPr lang="vi-VN" dirty="0">
                <a:solidFill>
                  <a:schemeClr val="bg1"/>
                </a:solidFill>
              </a:rPr>
              <a:t>	 Biểu diễn các lớp, sơ đồ kế thừa nếu có 	(có thể sử dụng công cụ UML); </a:t>
            </a:r>
          </a:p>
          <a:p>
            <a:r>
              <a:rPr lang="vi-VN" dirty="0">
                <a:solidFill>
                  <a:schemeClr val="bg1"/>
                </a:solidFill>
              </a:rPr>
              <a:t>	 Xác định lớp cơ sở ảo, lớp cơ sở trừu 	tượng, hàm xử lý liên kết tương ứng bội (nếu 	có); </a:t>
            </a:r>
          </a:p>
          <a:p>
            <a:r>
              <a:rPr lang="vi-VN" dirty="0">
                <a:solidFill>
                  <a:schemeClr val="bg1"/>
                </a:solidFill>
              </a:rPr>
              <a:t>	 Sử dụng ngôn ngữ C++ để viết chương 	trình; </a:t>
            </a:r>
          </a:p>
          <a:p>
            <a:r>
              <a:rPr lang="vi-VN" dirty="0">
                <a:solidFill>
                  <a:schemeClr val="bg1"/>
                </a:solidFill>
              </a:rPr>
              <a:t>	 Dữ liệu vào/ra sử dụng tệp văn bản; </a:t>
            </a:r>
          </a:p>
          <a:p>
            <a:r>
              <a:rPr lang="vi-VN" dirty="0">
                <a:solidFill>
                  <a:schemeClr val="bg1"/>
                </a:solidFill>
              </a:rPr>
              <a:t>	 Báo cáo toàn bộ nội dung đã thực hiện 	bằng bản Word</a:t>
            </a:r>
          </a:p>
        </p:txBody>
      </p:sp>
    </p:spTree>
    <p:extLst>
      <p:ext uri="{BB962C8B-B14F-4D97-AF65-F5344CB8AC3E}">
        <p14:creationId xmlns:p14="http://schemas.microsoft.com/office/powerpoint/2010/main" val="404298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1000"/>
                                        <p:tgtEl>
                                          <p:spTgt spid="13">
                                            <p:txEl>
                                              <p:pRg st="3" end="3"/>
                                            </p:txEl>
                                          </p:spTgt>
                                        </p:tgtEl>
                                      </p:cBhvr>
                                    </p:animEffect>
                                    <p:anim calcmode="lin" valueType="num">
                                      <p:cBhvr>
                                        <p:cTn id="14"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1000"/>
                                        <p:tgtEl>
                                          <p:spTgt spid="13">
                                            <p:txEl>
                                              <p:pRg st="4" end="4"/>
                                            </p:txEl>
                                          </p:spTgt>
                                        </p:tgtEl>
                                      </p:cBhvr>
                                    </p:animEffect>
                                    <p:anim calcmode="lin" valueType="num">
                                      <p:cBhvr>
                                        <p:cTn id="19"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animEffect transition="in" filter="fade">
                                      <p:cBhvr>
                                        <p:cTn id="23" dur="1000"/>
                                        <p:tgtEl>
                                          <p:spTgt spid="13">
                                            <p:txEl>
                                              <p:pRg st="5" end="5"/>
                                            </p:txEl>
                                          </p:spTgt>
                                        </p:tgtEl>
                                      </p:cBhvr>
                                    </p:animEffect>
                                    <p:anim calcmode="lin" valueType="num">
                                      <p:cBhvr>
                                        <p:cTn id="24"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5" end="5"/>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3">
                                            <p:txEl>
                                              <p:pRg st="6" end="6"/>
                                            </p:txEl>
                                          </p:spTgt>
                                        </p:tgtEl>
                                        <p:attrNameLst>
                                          <p:attrName>style.visibility</p:attrName>
                                        </p:attrNameLst>
                                      </p:cBhvr>
                                      <p:to>
                                        <p:strVal val="visible"/>
                                      </p:to>
                                    </p:set>
                                    <p:animEffect transition="in" filter="fade">
                                      <p:cBhvr>
                                        <p:cTn id="28" dur="1000"/>
                                        <p:tgtEl>
                                          <p:spTgt spid="13">
                                            <p:txEl>
                                              <p:pRg st="6" end="6"/>
                                            </p:txEl>
                                          </p:spTgt>
                                        </p:tgtEl>
                                      </p:cBhvr>
                                    </p:animEffect>
                                    <p:anim calcmode="lin" valueType="num">
                                      <p:cBhvr>
                                        <p:cTn id="29"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1000"/>
                                        <p:tgtEl>
                                          <p:spTgt spid="13">
                                            <p:txEl>
                                              <p:pRg st="7" end="7"/>
                                            </p:txEl>
                                          </p:spTgt>
                                        </p:tgtEl>
                                      </p:cBhvr>
                                    </p:animEffect>
                                    <p:anim calcmode="lin" valueType="num">
                                      <p:cBhvr>
                                        <p:cTn id="34"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13">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xEl>
                                              <p:pRg st="8" end="8"/>
                                            </p:txEl>
                                          </p:spTgt>
                                        </p:tgtEl>
                                        <p:attrNameLst>
                                          <p:attrName>style.visibility</p:attrName>
                                        </p:attrNameLst>
                                      </p:cBhvr>
                                      <p:to>
                                        <p:strVal val="visible"/>
                                      </p:to>
                                    </p:set>
                                    <p:animEffect transition="in" filter="fade">
                                      <p:cBhvr>
                                        <p:cTn id="38" dur="1000"/>
                                        <p:tgtEl>
                                          <p:spTgt spid="13">
                                            <p:txEl>
                                              <p:pRg st="8" end="8"/>
                                            </p:txEl>
                                          </p:spTgt>
                                        </p:tgtEl>
                                      </p:cBhvr>
                                    </p:animEffect>
                                    <p:anim calcmode="lin" valueType="num">
                                      <p:cBhvr>
                                        <p:cTn id="39" dur="1000" fill="hold"/>
                                        <p:tgtEl>
                                          <p:spTgt spid="1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1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ln>
                  <a:solidFill>
                    <a:sysClr val="windowText" lastClr="000000"/>
                  </a:solidFill>
                </a:ln>
                <a:solidFill>
                  <a:schemeClr val="bg1"/>
                </a:solidFill>
                <a:latin typeface="Arial" panose="020B0604020202020204" pitchFamily="34" charset="0"/>
                <a:cs typeface="Arial" panose="020B0604020202020204" pitchFamily="34" charset="0"/>
              </a:rPr>
              <a:t>Kế</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err="1">
                <a:latin typeface="Arial" panose="020B0604020202020204" pitchFamily="34" charset="0"/>
                <a:cs typeface="Arial" panose="020B0604020202020204" pitchFamily="34" charset="0"/>
              </a:rPr>
              <a:t>Hoạch</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graphicFrame>
        <p:nvGraphicFramePr>
          <p:cNvPr id="13" name="Bảng 13">
            <a:extLst>
              <a:ext uri="{FF2B5EF4-FFF2-40B4-BE49-F238E27FC236}">
                <a16:creationId xmlns:a16="http://schemas.microsoft.com/office/drawing/2014/main" id="{8A82B9C3-8F35-5D42-EB1F-BBBAD45D33A1}"/>
              </a:ext>
            </a:extLst>
          </p:cNvPr>
          <p:cNvGraphicFramePr>
            <a:graphicFrameLocks noGrp="1"/>
          </p:cNvGraphicFramePr>
          <p:nvPr>
            <p:extLst>
              <p:ext uri="{D42A27DB-BD31-4B8C-83A1-F6EECF244321}">
                <p14:modId xmlns:p14="http://schemas.microsoft.com/office/powerpoint/2010/main" val="2833903004"/>
              </p:ext>
            </p:extLst>
          </p:nvPr>
        </p:nvGraphicFramePr>
        <p:xfrm>
          <a:off x="2052507" y="2427135"/>
          <a:ext cx="8128000" cy="2769119"/>
        </p:xfrm>
        <a:graphic>
          <a:graphicData uri="http://schemas.openxmlformats.org/drawingml/2006/table">
            <a:tbl>
              <a:tblPr firstRow="1" bandRow="1">
                <a:tableStyleId>{E269D01E-BC32-4049-B463-5C60D7B0CCD2}</a:tableStyleId>
              </a:tblPr>
              <a:tblGrid>
                <a:gridCol w="4064000">
                  <a:extLst>
                    <a:ext uri="{9D8B030D-6E8A-4147-A177-3AD203B41FA5}">
                      <a16:colId xmlns:a16="http://schemas.microsoft.com/office/drawing/2014/main" val="1704099537"/>
                    </a:ext>
                  </a:extLst>
                </a:gridCol>
                <a:gridCol w="4064000">
                  <a:extLst>
                    <a:ext uri="{9D8B030D-6E8A-4147-A177-3AD203B41FA5}">
                      <a16:colId xmlns:a16="http://schemas.microsoft.com/office/drawing/2014/main" val="963518948"/>
                    </a:ext>
                  </a:extLst>
                </a:gridCol>
              </a:tblGrid>
              <a:tr h="907398">
                <a:tc>
                  <a:txBody>
                    <a:bodyPr/>
                    <a:lstStyle/>
                    <a:p>
                      <a:pPr algn="ctr"/>
                      <a:r>
                        <a:rPr lang="en-US" sz="2400" dirty="0">
                          <a:solidFill>
                            <a:schemeClr val="tx1"/>
                          </a:solidFill>
                        </a:rPr>
                        <a:t>CODE</a:t>
                      </a:r>
                      <a:endParaRPr lang="vi-VN" sz="2400" dirty="0">
                        <a:solidFill>
                          <a:schemeClr val="tx1"/>
                        </a:solidFill>
                      </a:endParaRPr>
                    </a:p>
                  </a:txBody>
                  <a:tcPr>
                    <a:solidFill>
                      <a:srgbClr val="F7971D"/>
                    </a:solidFill>
                  </a:tcPr>
                </a:tc>
                <a:tc>
                  <a:txBody>
                    <a:bodyPr/>
                    <a:lstStyle/>
                    <a:p>
                      <a:pPr algn="ctr"/>
                      <a:r>
                        <a:rPr lang="en-US" sz="2400" dirty="0">
                          <a:solidFill>
                            <a:schemeClr val="bg1"/>
                          </a:solidFill>
                        </a:rPr>
                        <a:t>20/5 – 15/6</a:t>
                      </a:r>
                      <a:endParaRPr lang="vi-VN" sz="2400" dirty="0">
                        <a:solidFill>
                          <a:schemeClr val="bg1"/>
                        </a:solidFill>
                      </a:endParaRPr>
                    </a:p>
                  </a:txBody>
                  <a:tcPr>
                    <a:solidFill>
                      <a:schemeClr val="tx1"/>
                    </a:solidFill>
                  </a:tcPr>
                </a:tc>
                <a:extLst>
                  <a:ext uri="{0D108BD9-81ED-4DB2-BD59-A6C34878D82A}">
                    <a16:rowId xmlns:a16="http://schemas.microsoft.com/office/drawing/2014/main" val="2044495136"/>
                  </a:ext>
                </a:extLst>
              </a:tr>
              <a:tr h="986993">
                <a:tc>
                  <a:txBody>
                    <a:bodyPr/>
                    <a:lstStyle/>
                    <a:p>
                      <a:pPr algn="ctr"/>
                      <a:r>
                        <a:rPr lang="en-US" sz="2400" b="1" dirty="0">
                          <a:solidFill>
                            <a:schemeClr val="tx1"/>
                          </a:solidFill>
                        </a:rPr>
                        <a:t>LÀM BÁO CÁO</a:t>
                      </a:r>
                      <a:endParaRPr lang="vi-VN" sz="2400" b="1" dirty="0">
                        <a:solidFill>
                          <a:schemeClr val="tx1"/>
                        </a:solidFill>
                      </a:endParaRPr>
                    </a:p>
                  </a:txBody>
                  <a:tcPr>
                    <a:solidFill>
                      <a:srgbClr val="F7971D"/>
                    </a:solidFill>
                  </a:tcPr>
                </a:tc>
                <a:tc>
                  <a:txBody>
                    <a:bodyPr/>
                    <a:lstStyle/>
                    <a:p>
                      <a:pPr algn="ctr"/>
                      <a:r>
                        <a:rPr lang="en-US" sz="2400" b="1" dirty="0">
                          <a:solidFill>
                            <a:schemeClr val="bg1"/>
                          </a:solidFill>
                        </a:rPr>
                        <a:t>15/6 – 21/6</a:t>
                      </a:r>
                      <a:endParaRPr lang="vi-VN" sz="2400" b="1" dirty="0">
                        <a:solidFill>
                          <a:schemeClr val="bg1"/>
                        </a:solidFill>
                      </a:endParaRPr>
                    </a:p>
                  </a:txBody>
                  <a:tcPr>
                    <a:solidFill>
                      <a:srgbClr val="000000"/>
                    </a:solidFill>
                  </a:tcPr>
                </a:tc>
                <a:extLst>
                  <a:ext uri="{0D108BD9-81ED-4DB2-BD59-A6C34878D82A}">
                    <a16:rowId xmlns:a16="http://schemas.microsoft.com/office/drawing/2014/main" val="781120977"/>
                  </a:ext>
                </a:extLst>
              </a:tr>
              <a:tr h="874728">
                <a:tc>
                  <a:txBody>
                    <a:bodyPr/>
                    <a:lstStyle/>
                    <a:p>
                      <a:pPr algn="ctr"/>
                      <a:r>
                        <a:rPr lang="en-US" sz="2400" b="1" kern="1200" dirty="0">
                          <a:solidFill>
                            <a:schemeClr val="tx1"/>
                          </a:solidFill>
                          <a:latin typeface="+mn-lt"/>
                          <a:ea typeface="+mn-ea"/>
                          <a:cs typeface="+mn-cs"/>
                        </a:rPr>
                        <a:t>LÀM POWERPOINT</a:t>
                      </a:r>
                      <a:endParaRPr lang="vi-VN" sz="2400" b="1" kern="1200" dirty="0">
                        <a:solidFill>
                          <a:schemeClr val="tx1"/>
                        </a:solidFill>
                        <a:latin typeface="+mn-lt"/>
                        <a:ea typeface="+mn-ea"/>
                        <a:cs typeface="+mn-cs"/>
                      </a:endParaRPr>
                    </a:p>
                  </a:txBody>
                  <a:tcPr>
                    <a:solidFill>
                      <a:srgbClr val="F7971D"/>
                    </a:solidFill>
                  </a:tcPr>
                </a:tc>
                <a:tc>
                  <a:txBody>
                    <a:bodyPr/>
                    <a:lstStyle/>
                    <a:p>
                      <a:pPr algn="ctr"/>
                      <a:r>
                        <a:rPr lang="en-US" sz="2400" b="1" kern="1200" dirty="0">
                          <a:solidFill>
                            <a:schemeClr val="bg1"/>
                          </a:solidFill>
                          <a:latin typeface="+mn-lt"/>
                          <a:ea typeface="+mn-ea"/>
                          <a:cs typeface="+mn-cs"/>
                        </a:rPr>
                        <a:t>22/6 – 25/6</a:t>
                      </a:r>
                      <a:endParaRPr lang="vi-VN" sz="2400" b="1" kern="1200" dirty="0">
                        <a:solidFill>
                          <a:schemeClr val="bg1"/>
                        </a:solidFill>
                        <a:latin typeface="+mn-lt"/>
                        <a:ea typeface="+mn-ea"/>
                        <a:cs typeface="+mn-cs"/>
                      </a:endParaRPr>
                    </a:p>
                  </a:txBody>
                  <a:tcPr>
                    <a:solidFill>
                      <a:schemeClr val="tx1"/>
                    </a:solidFill>
                  </a:tcPr>
                </a:tc>
                <a:extLst>
                  <a:ext uri="{0D108BD9-81ED-4DB2-BD59-A6C34878D82A}">
                    <a16:rowId xmlns:a16="http://schemas.microsoft.com/office/drawing/2014/main" val="3141243026"/>
                  </a:ext>
                </a:extLst>
              </a:tr>
            </a:tbl>
          </a:graphicData>
        </a:graphic>
      </p:graphicFrame>
    </p:spTree>
    <p:extLst>
      <p:ext uri="{BB962C8B-B14F-4D97-AF65-F5344CB8AC3E}">
        <p14:creationId xmlns:p14="http://schemas.microsoft.com/office/powerpoint/2010/main" val="151890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a:ln>
                  <a:solidFill>
                    <a:sysClr val="windowText" lastClr="000000"/>
                  </a:solidFill>
                </a:ln>
                <a:solidFill>
                  <a:schemeClr val="bg1"/>
                </a:solidFill>
                <a:latin typeface="Arial" panose="020B0604020202020204" pitchFamily="34" charset="0"/>
                <a:cs typeface="Arial" panose="020B0604020202020204" pitchFamily="34" charset="0"/>
              </a:rPr>
              <a:t>SƠ</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76870"/>
            <a:ext cx="1738778" cy="523220"/>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ĐỒ LỚP</a:t>
            </a:r>
            <a:endParaRPr lang="vi-VN" sz="28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1A046C64-75E1-0158-219F-4F3B9D87491B}"/>
              </a:ext>
            </a:extLst>
          </p:cNvPr>
          <p:cNvSpPr txBox="1"/>
          <p:nvPr/>
        </p:nvSpPr>
        <p:spPr>
          <a:xfrm>
            <a:off x="4340297" y="1625341"/>
            <a:ext cx="2258622" cy="584775"/>
          </a:xfrm>
          <a:prstGeom prst="rect">
            <a:avLst/>
          </a:prstGeom>
          <a:solidFill>
            <a:schemeClr val="accent2"/>
          </a:solidFill>
        </p:spPr>
        <p:txBody>
          <a:bodyPr wrap="square" rtlCol="0">
            <a:spAutoFit/>
          </a:bodyPr>
          <a:lstStyle/>
          <a:p>
            <a:r>
              <a:rPr lang="en-US" sz="3200" dirty="0">
                <a:solidFill>
                  <a:schemeClr val="bg1"/>
                </a:solidFill>
              </a:rPr>
              <a:t>SƠ ĐỒ LỚP</a:t>
            </a:r>
            <a:endParaRPr lang="vi-VN" sz="3200" dirty="0">
              <a:solidFill>
                <a:schemeClr val="bg1"/>
              </a:solidFill>
            </a:endParaRPr>
          </a:p>
        </p:txBody>
      </p:sp>
      <p:pic>
        <p:nvPicPr>
          <p:cNvPr id="14" name="Hình ảnh 13">
            <a:extLst>
              <a:ext uri="{FF2B5EF4-FFF2-40B4-BE49-F238E27FC236}">
                <a16:creationId xmlns:a16="http://schemas.microsoft.com/office/drawing/2014/main" id="{600DE7BD-070E-FAF6-7E08-75CD1ADA61FC}"/>
              </a:ext>
            </a:extLst>
          </p:cNvPr>
          <p:cNvPicPr>
            <a:picLocks noChangeAspect="1"/>
          </p:cNvPicPr>
          <p:nvPr/>
        </p:nvPicPr>
        <p:blipFill>
          <a:blip r:embed="rId7"/>
          <a:stretch>
            <a:fillRect/>
          </a:stretch>
        </p:blipFill>
        <p:spPr>
          <a:xfrm>
            <a:off x="1987063" y="2822331"/>
            <a:ext cx="7086600" cy="3243517"/>
          </a:xfrm>
          <a:prstGeom prst="rect">
            <a:avLst/>
          </a:prstGeom>
        </p:spPr>
      </p:pic>
    </p:spTree>
    <p:extLst>
      <p:ext uri="{BB962C8B-B14F-4D97-AF65-F5344CB8AC3E}">
        <p14:creationId xmlns:p14="http://schemas.microsoft.com/office/powerpoint/2010/main" val="18810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19643" y="-61546"/>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8793"/>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a:ln>
                  <a:solidFill>
                    <a:sysClr val="windowText" lastClr="000000"/>
                  </a:solidFill>
                </a:ln>
                <a:solidFill>
                  <a:schemeClr val="bg1"/>
                </a:solidFill>
                <a:latin typeface="Arial" panose="020B0604020202020204" pitchFamily="34" charset="0"/>
                <a:cs typeface="Arial" panose="020B0604020202020204" pitchFamily="34" charset="0"/>
              </a:rPr>
              <a:t>SƠ</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44831" y="276870"/>
            <a:ext cx="1738778" cy="523220"/>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ĐỒ LỚP</a:t>
            </a:r>
            <a:endParaRPr lang="vi-VN" sz="28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BE4D8A41-BEE3-4A0C-4ACC-E2A64FFB35B6}"/>
              </a:ext>
            </a:extLst>
          </p:cNvPr>
          <p:cNvSpPr txBox="1"/>
          <p:nvPr/>
        </p:nvSpPr>
        <p:spPr>
          <a:xfrm>
            <a:off x="3744384" y="1502843"/>
            <a:ext cx="4114800" cy="584775"/>
          </a:xfrm>
          <a:prstGeom prst="rect">
            <a:avLst/>
          </a:prstGeom>
          <a:solidFill>
            <a:schemeClr val="accent2"/>
          </a:solidFill>
        </p:spPr>
        <p:txBody>
          <a:bodyPr wrap="square" rtlCol="0">
            <a:spAutoFit/>
          </a:bodyPr>
          <a:lstStyle/>
          <a:p>
            <a:pPr algn="ctr"/>
            <a:r>
              <a:rPr lang="en-US" sz="3200" dirty="0">
                <a:solidFill>
                  <a:schemeClr val="bg1"/>
                </a:solidFill>
              </a:rPr>
              <a:t>CLASS </a:t>
            </a:r>
            <a:r>
              <a:rPr lang="en-US" sz="3200" dirty="0" err="1">
                <a:solidFill>
                  <a:schemeClr val="bg1"/>
                </a:solidFill>
              </a:rPr>
              <a:t>ConNguoi</a:t>
            </a:r>
            <a:endParaRPr lang="vi-VN" sz="3200" dirty="0">
              <a:solidFill>
                <a:schemeClr val="bg1"/>
              </a:solidFill>
            </a:endParaRPr>
          </a:p>
        </p:txBody>
      </p:sp>
      <p:pic>
        <p:nvPicPr>
          <p:cNvPr id="14" name="Hình ảnh 13">
            <a:extLst>
              <a:ext uri="{FF2B5EF4-FFF2-40B4-BE49-F238E27FC236}">
                <a16:creationId xmlns:a16="http://schemas.microsoft.com/office/drawing/2014/main" id="{2D7B484E-1480-0C47-F3E2-1129BF2646B9}"/>
              </a:ext>
            </a:extLst>
          </p:cNvPr>
          <p:cNvPicPr>
            <a:picLocks noChangeAspect="1"/>
          </p:cNvPicPr>
          <p:nvPr/>
        </p:nvPicPr>
        <p:blipFill>
          <a:blip r:embed="rId7"/>
          <a:stretch>
            <a:fillRect/>
          </a:stretch>
        </p:blipFill>
        <p:spPr>
          <a:xfrm>
            <a:off x="2921896" y="2303585"/>
            <a:ext cx="6169350" cy="3845325"/>
          </a:xfrm>
          <a:prstGeom prst="rect">
            <a:avLst/>
          </a:prstGeom>
        </p:spPr>
      </p:pic>
    </p:spTree>
    <p:extLst>
      <p:ext uri="{BB962C8B-B14F-4D97-AF65-F5344CB8AC3E}">
        <p14:creationId xmlns:p14="http://schemas.microsoft.com/office/powerpoint/2010/main" val="8634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Nội</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25188" y="320599"/>
            <a:ext cx="1738778" cy="523220"/>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ĐỒ LỚP</a:t>
            </a:r>
            <a:endParaRPr lang="vi-VN" sz="28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FF2DF5BE-8994-F947-D462-F48A12AC0F8B}"/>
              </a:ext>
            </a:extLst>
          </p:cNvPr>
          <p:cNvSpPr txBox="1"/>
          <p:nvPr/>
        </p:nvSpPr>
        <p:spPr>
          <a:xfrm>
            <a:off x="3743545" y="1620795"/>
            <a:ext cx="3666392" cy="584775"/>
          </a:xfrm>
          <a:prstGeom prst="rect">
            <a:avLst/>
          </a:prstGeom>
          <a:solidFill>
            <a:srgbClr val="F7971D"/>
          </a:solidFill>
        </p:spPr>
        <p:txBody>
          <a:bodyPr wrap="square" rtlCol="0">
            <a:spAutoFit/>
          </a:bodyPr>
          <a:lstStyle/>
          <a:p>
            <a:pPr algn="ctr"/>
            <a:r>
              <a:rPr lang="en-US" sz="3200" dirty="0">
                <a:solidFill>
                  <a:schemeClr val="bg1"/>
                </a:solidFill>
              </a:rPr>
              <a:t>CLASS </a:t>
            </a:r>
            <a:r>
              <a:rPr lang="en-US" sz="3200" dirty="0" err="1">
                <a:solidFill>
                  <a:schemeClr val="bg1"/>
                </a:solidFill>
              </a:rPr>
              <a:t>ThiSinh</a:t>
            </a:r>
            <a:endParaRPr lang="vi-VN" sz="3200" dirty="0">
              <a:solidFill>
                <a:schemeClr val="bg1"/>
              </a:solidFill>
            </a:endParaRPr>
          </a:p>
        </p:txBody>
      </p:sp>
      <p:pic>
        <p:nvPicPr>
          <p:cNvPr id="14" name="Hình ảnh 13" descr="Ảnh có chứa văn bản, ảnh chụp màn hình, số, Song song&#10;&#10;Mô tả được tạo tự động">
            <a:extLst>
              <a:ext uri="{FF2B5EF4-FFF2-40B4-BE49-F238E27FC236}">
                <a16:creationId xmlns:a16="http://schemas.microsoft.com/office/drawing/2014/main" id="{F7F98BE5-D910-8C0D-A24A-91C48F09B2C3}"/>
              </a:ext>
            </a:extLst>
          </p:cNvPr>
          <p:cNvPicPr>
            <a:picLocks noChangeAspect="1"/>
          </p:cNvPicPr>
          <p:nvPr/>
        </p:nvPicPr>
        <p:blipFill>
          <a:blip r:embed="rId7"/>
          <a:stretch>
            <a:fillRect/>
          </a:stretch>
        </p:blipFill>
        <p:spPr>
          <a:xfrm>
            <a:off x="2532186" y="2300519"/>
            <a:ext cx="6216160" cy="3890527"/>
          </a:xfrm>
          <a:prstGeom prst="rect">
            <a:avLst/>
          </a:prstGeom>
        </p:spPr>
      </p:pic>
    </p:spTree>
    <p:extLst>
      <p:ext uri="{BB962C8B-B14F-4D97-AF65-F5344CB8AC3E}">
        <p14:creationId xmlns:p14="http://schemas.microsoft.com/office/powerpoint/2010/main" val="425727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a:ln>
                  <a:solidFill>
                    <a:sysClr val="windowText" lastClr="000000"/>
                  </a:solidFill>
                </a:ln>
                <a:solidFill>
                  <a:schemeClr val="bg1"/>
                </a:solidFill>
                <a:latin typeface="Arial" panose="020B0604020202020204" pitchFamily="34" charset="0"/>
                <a:cs typeface="Arial" panose="020B0604020202020204" pitchFamily="34" charset="0"/>
              </a:rPr>
              <a:t>SƠ</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25188" y="276870"/>
            <a:ext cx="1738778" cy="523220"/>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ĐỒ LỚP</a:t>
            </a:r>
            <a:endParaRPr lang="vi-VN" sz="28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6150825"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4</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51DB4E8F-8438-01E7-977E-2E15AFCE561F}"/>
              </a:ext>
            </a:extLst>
          </p:cNvPr>
          <p:cNvSpPr txBox="1"/>
          <p:nvPr/>
        </p:nvSpPr>
        <p:spPr>
          <a:xfrm>
            <a:off x="3813883" y="1590540"/>
            <a:ext cx="3666392" cy="1077218"/>
          </a:xfrm>
          <a:prstGeom prst="rect">
            <a:avLst/>
          </a:prstGeom>
          <a:solidFill>
            <a:srgbClr val="F7971D"/>
          </a:solidFill>
        </p:spPr>
        <p:txBody>
          <a:bodyPr wrap="square" rtlCol="0">
            <a:spAutoFit/>
          </a:bodyPr>
          <a:lstStyle/>
          <a:p>
            <a:pPr algn="ctr"/>
            <a:r>
              <a:rPr lang="en-US" sz="3200" dirty="0">
                <a:solidFill>
                  <a:schemeClr val="bg1"/>
                </a:solidFill>
              </a:rPr>
              <a:t>CLASS </a:t>
            </a:r>
            <a:r>
              <a:rPr lang="en-US" sz="3200" dirty="0" err="1">
                <a:solidFill>
                  <a:schemeClr val="bg1"/>
                </a:solidFill>
              </a:rPr>
              <a:t>ThiSinhNangKhieu</a:t>
            </a:r>
            <a:endParaRPr lang="vi-VN" sz="3200" dirty="0">
              <a:solidFill>
                <a:schemeClr val="bg1"/>
              </a:solidFill>
            </a:endParaRPr>
          </a:p>
        </p:txBody>
      </p:sp>
      <p:pic>
        <p:nvPicPr>
          <p:cNvPr id="14" name="Hình ảnh 13">
            <a:extLst>
              <a:ext uri="{FF2B5EF4-FFF2-40B4-BE49-F238E27FC236}">
                <a16:creationId xmlns:a16="http://schemas.microsoft.com/office/drawing/2014/main" id="{F9692EA1-0F01-B079-2B03-54EBADCBF54B}"/>
              </a:ext>
            </a:extLst>
          </p:cNvPr>
          <p:cNvPicPr>
            <a:picLocks noChangeAspect="1"/>
          </p:cNvPicPr>
          <p:nvPr/>
        </p:nvPicPr>
        <p:blipFill>
          <a:blip r:embed="rId7"/>
          <a:stretch>
            <a:fillRect/>
          </a:stretch>
        </p:blipFill>
        <p:spPr>
          <a:xfrm>
            <a:off x="2391508" y="2804746"/>
            <a:ext cx="6427178" cy="3507433"/>
          </a:xfrm>
          <a:prstGeom prst="rect">
            <a:avLst/>
          </a:prstGeom>
        </p:spPr>
      </p:pic>
    </p:spTree>
    <p:extLst>
      <p:ext uri="{BB962C8B-B14F-4D97-AF65-F5344CB8AC3E}">
        <p14:creationId xmlns:p14="http://schemas.microsoft.com/office/powerpoint/2010/main" val="273918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19644"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ln>
                  <a:solidFill>
                    <a:sysClr val="windowText" lastClr="000000"/>
                  </a:solidFill>
                </a:ln>
                <a:solidFill>
                  <a:schemeClr val="bg1"/>
                </a:solidFill>
                <a:latin typeface="Arial" panose="020B0604020202020204" pitchFamily="34" charset="0"/>
                <a:cs typeface="Arial" panose="020B0604020202020204" pitchFamily="34" charset="0"/>
              </a:rPr>
              <a:t>Hàm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err="1">
                <a:latin typeface="Arial" panose="020B0604020202020204" pitchFamily="34" charset="0"/>
                <a:cs typeface="Arial" panose="020B0604020202020204" pitchFamily="34" charset="0"/>
              </a:rPr>
              <a:t>Xử</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lý</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9" name="Picture 8">
            <a:hlinkClick r:id="" action="ppaction://noaction"/>
            <a:extLst>
              <a:ext uri="{FF2B5EF4-FFF2-40B4-BE49-F238E27FC236}">
                <a16:creationId xmlns:a16="http://schemas.microsoft.com/office/drawing/2014/main" id="{90E33BA4-73B1-4182-8C90-676192B60F45}"/>
              </a:ext>
            </a:extLst>
          </p:cNvPr>
          <p:cNvPicPr>
            <a:picLocks noChangeAspect="1"/>
          </p:cNvPicPr>
          <p:nvPr/>
        </p:nvPicPr>
        <p:blipFill rotWithShape="1">
          <a:blip r:embed="rId2"/>
          <a:srcRect l="59276" t="7175" r="18223" b="15584"/>
          <a:stretch/>
        </p:blipFill>
        <p:spPr>
          <a:xfrm>
            <a:off x="6740734" y="6191046"/>
            <a:ext cx="1188720" cy="666954"/>
          </a:xfrm>
          <a:prstGeom prst="rect">
            <a:avLst/>
          </a:prstGeom>
        </p:spPr>
      </p:pic>
      <p:sp>
        <p:nvSpPr>
          <p:cNvPr id="10" name="Rectangle: Rounded Corners 9">
            <a:hlinkClick r:id="" action="ppaction://noaction"/>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 action="ppaction://noaction"/>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 action="ppaction://noaction"/>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74C4B67C-6DEC-836B-0D96-AF3641C3F433}"/>
              </a:ext>
            </a:extLst>
          </p:cNvPr>
          <p:cNvSpPr txBox="1"/>
          <p:nvPr/>
        </p:nvSpPr>
        <p:spPr>
          <a:xfrm>
            <a:off x="3941347" y="1605929"/>
            <a:ext cx="2552505" cy="523220"/>
          </a:xfrm>
          <a:prstGeom prst="rect">
            <a:avLst/>
          </a:prstGeom>
          <a:solidFill>
            <a:srgbClr val="F7971D"/>
          </a:solidFill>
        </p:spPr>
        <p:txBody>
          <a:bodyPr wrap="square" rtlCol="0">
            <a:spAutoFit/>
          </a:bodyPr>
          <a:lstStyle/>
          <a:p>
            <a:r>
              <a:rPr lang="en-US" sz="2800" dirty="0">
                <a:solidFill>
                  <a:schemeClr val="bg1"/>
                </a:solidFill>
              </a:rPr>
              <a:t>CLASS </a:t>
            </a:r>
            <a:r>
              <a:rPr lang="en-US" sz="2800" dirty="0" err="1">
                <a:solidFill>
                  <a:schemeClr val="bg1"/>
                </a:solidFill>
              </a:rPr>
              <a:t>ConNguoi</a:t>
            </a:r>
            <a:endParaRPr lang="vi-VN" sz="2800" dirty="0">
              <a:solidFill>
                <a:schemeClr val="bg1"/>
              </a:solidFill>
            </a:endParaRPr>
          </a:p>
        </p:txBody>
      </p:sp>
      <p:graphicFrame>
        <p:nvGraphicFramePr>
          <p:cNvPr id="24" name="Hộp Văn bản 13">
            <a:extLst>
              <a:ext uri="{FF2B5EF4-FFF2-40B4-BE49-F238E27FC236}">
                <a16:creationId xmlns:a16="http://schemas.microsoft.com/office/drawing/2014/main" id="{8BED45A1-E9CB-2777-B5F9-FB695A9CFFEB}"/>
              </a:ext>
            </a:extLst>
          </p:cNvPr>
          <p:cNvGraphicFramePr/>
          <p:nvPr/>
        </p:nvGraphicFramePr>
        <p:xfrm>
          <a:off x="1697766" y="2672635"/>
          <a:ext cx="7508631"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24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19643" y="-4153"/>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Hàm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err="1">
                <a:latin typeface="Arial" panose="020B0604020202020204" pitchFamily="34" charset="0"/>
                <a:cs typeface="Arial" panose="020B0604020202020204" pitchFamily="34" charset="0"/>
              </a:rPr>
              <a:t>Xử</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lý</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D5955B0F-7454-13F2-197A-B12417999A57}"/>
              </a:ext>
            </a:extLst>
          </p:cNvPr>
          <p:cNvSpPr txBox="1"/>
          <p:nvPr/>
        </p:nvSpPr>
        <p:spPr>
          <a:xfrm>
            <a:off x="3941347" y="1605929"/>
            <a:ext cx="2552505" cy="523220"/>
          </a:xfrm>
          <a:prstGeom prst="rect">
            <a:avLst/>
          </a:prstGeom>
          <a:solidFill>
            <a:srgbClr val="F7971D"/>
          </a:solidFill>
        </p:spPr>
        <p:txBody>
          <a:bodyPr wrap="square" rtlCol="0">
            <a:spAutoFit/>
          </a:bodyPr>
          <a:lstStyle/>
          <a:p>
            <a:r>
              <a:rPr lang="en-US" sz="2800" dirty="0">
                <a:solidFill>
                  <a:schemeClr val="bg1"/>
                </a:solidFill>
              </a:rPr>
              <a:t>CLASS </a:t>
            </a:r>
            <a:r>
              <a:rPr lang="en-US" sz="2800" dirty="0" err="1">
                <a:solidFill>
                  <a:schemeClr val="bg1"/>
                </a:solidFill>
              </a:rPr>
              <a:t>ThiSinh</a:t>
            </a:r>
            <a:endParaRPr lang="vi-VN" sz="2800" dirty="0">
              <a:solidFill>
                <a:schemeClr val="bg1"/>
              </a:solidFill>
            </a:endParaRPr>
          </a:p>
        </p:txBody>
      </p:sp>
      <p:sp>
        <p:nvSpPr>
          <p:cNvPr id="15" name="Hộp Văn bản 14">
            <a:extLst>
              <a:ext uri="{FF2B5EF4-FFF2-40B4-BE49-F238E27FC236}">
                <a16:creationId xmlns:a16="http://schemas.microsoft.com/office/drawing/2014/main" id="{2AE55CE9-3E07-59BD-4E58-7B198C42ECD2}"/>
              </a:ext>
            </a:extLst>
          </p:cNvPr>
          <p:cNvSpPr txBox="1"/>
          <p:nvPr/>
        </p:nvSpPr>
        <p:spPr>
          <a:xfrm>
            <a:off x="2426677" y="2708031"/>
            <a:ext cx="6960577" cy="33547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Void </a:t>
            </a:r>
            <a:r>
              <a:rPr lang="en-US" sz="2400" dirty="0" err="1">
                <a:solidFill>
                  <a:schemeClr val="accent6"/>
                </a:solidFill>
              </a:rPr>
              <a:t>nhapdulieu</a:t>
            </a:r>
            <a:r>
              <a:rPr lang="en-US" sz="2400" dirty="0">
                <a:solidFill>
                  <a:schemeClr val="accent6"/>
                </a:solidFill>
              </a:rPr>
              <a:t>() </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err="1">
                <a:solidFill>
                  <a:schemeClr val="bg1"/>
                </a:solidFill>
              </a:rPr>
              <a:t>dùng</a:t>
            </a:r>
            <a:r>
              <a:rPr lang="en-US" sz="2400" dirty="0">
                <a:solidFill>
                  <a:schemeClr val="bg1"/>
                </a:solidFill>
              </a:rPr>
              <a:t> </a:t>
            </a:r>
            <a:r>
              <a:rPr lang="en-US" sz="2400" dirty="0" err="1">
                <a:solidFill>
                  <a:schemeClr val="bg1"/>
                </a:solidFill>
              </a:rPr>
              <a:t>để</a:t>
            </a:r>
            <a:r>
              <a:rPr lang="en-US" sz="2400" dirty="0">
                <a:solidFill>
                  <a:schemeClr val="bg1"/>
                </a:solidFill>
              </a:rPr>
              <a:t> </a:t>
            </a:r>
            <a:r>
              <a:rPr lang="en-US" sz="2400" dirty="0" err="1">
                <a:solidFill>
                  <a:schemeClr val="bg1"/>
                </a:solidFill>
              </a:rPr>
              <a:t>nhập</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en-US" sz="2400" dirty="0">
                <a:solidFill>
                  <a:schemeClr val="bg1"/>
                </a:solidFill>
              </a:rPr>
              <a:t> </a:t>
            </a:r>
            <a:r>
              <a:rPr lang="en-US" sz="2400" dirty="0" err="1">
                <a:solidFill>
                  <a:schemeClr val="bg1"/>
                </a:solidFill>
              </a:rPr>
              <a:t>của</a:t>
            </a:r>
            <a:r>
              <a:rPr lang="en-US" sz="2400" dirty="0">
                <a:solidFill>
                  <a:schemeClr val="bg1"/>
                </a:solidFill>
              </a:rPr>
              <a:t> class </a:t>
            </a:r>
            <a:r>
              <a:rPr lang="en-US" sz="2400" dirty="0" err="1">
                <a:solidFill>
                  <a:schemeClr val="bg1"/>
                </a:solidFill>
              </a:rPr>
              <a:t>ThiSinh</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Void </a:t>
            </a:r>
            <a:r>
              <a:rPr lang="en-US" sz="2400" dirty="0" err="1">
                <a:solidFill>
                  <a:schemeClr val="accent6"/>
                </a:solidFill>
              </a:rPr>
              <a:t>xuatdulieu</a:t>
            </a:r>
            <a:r>
              <a:rPr lang="en-US" sz="2400" dirty="0">
                <a:solidFill>
                  <a:schemeClr val="accent6"/>
                </a:solidFill>
              </a:rPr>
              <a:t>() </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err="1">
                <a:solidFill>
                  <a:schemeClr val="bg1"/>
                </a:solidFill>
              </a:rPr>
              <a:t>dùng</a:t>
            </a:r>
            <a:r>
              <a:rPr lang="en-US" sz="2400" dirty="0">
                <a:solidFill>
                  <a:schemeClr val="bg1"/>
                </a:solidFill>
              </a:rPr>
              <a:t> </a:t>
            </a:r>
            <a:r>
              <a:rPr lang="en-US" sz="2400" dirty="0" err="1">
                <a:solidFill>
                  <a:schemeClr val="bg1"/>
                </a:solidFill>
              </a:rPr>
              <a:t>để</a:t>
            </a:r>
            <a:r>
              <a:rPr lang="en-US" sz="2400" dirty="0">
                <a:solidFill>
                  <a:schemeClr val="bg1"/>
                </a:solidFill>
              </a:rPr>
              <a:t> </a:t>
            </a:r>
            <a:r>
              <a:rPr lang="en-US" sz="2400" dirty="0" err="1">
                <a:solidFill>
                  <a:schemeClr val="bg1"/>
                </a:solidFill>
              </a:rPr>
              <a:t>xuất</a:t>
            </a:r>
            <a:r>
              <a:rPr lang="en-US" sz="2400" dirty="0">
                <a:solidFill>
                  <a:schemeClr val="bg1"/>
                </a:solidFill>
              </a:rPr>
              <a:t> </a:t>
            </a:r>
            <a:r>
              <a:rPr lang="en-US" sz="2400" dirty="0" err="1">
                <a:solidFill>
                  <a:schemeClr val="bg1"/>
                </a:solidFill>
              </a:rPr>
              <a:t>các</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en-US" sz="2400" dirty="0">
                <a:solidFill>
                  <a:schemeClr val="bg1"/>
                </a:solidFill>
              </a:rPr>
              <a:t> </a:t>
            </a:r>
            <a:r>
              <a:rPr lang="en-US" sz="2400" dirty="0" err="1">
                <a:solidFill>
                  <a:schemeClr val="bg1"/>
                </a:solidFill>
              </a:rPr>
              <a:t>của</a:t>
            </a:r>
            <a:r>
              <a:rPr lang="en-US" sz="2400" dirty="0">
                <a:solidFill>
                  <a:schemeClr val="bg1"/>
                </a:solidFill>
              </a:rPr>
              <a:t> class </a:t>
            </a:r>
            <a:r>
              <a:rPr lang="en-US" sz="2400" dirty="0" err="1">
                <a:solidFill>
                  <a:schemeClr val="bg1"/>
                </a:solidFill>
              </a:rPr>
              <a:t>ThiSinh</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Các</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a:solidFill>
                  <a:schemeClr val="accent6"/>
                </a:solidFill>
              </a:rPr>
              <a:t>set/get </a:t>
            </a:r>
            <a:r>
              <a:rPr lang="en-US" sz="2400" dirty="0" err="1">
                <a:solidFill>
                  <a:schemeClr val="bg1"/>
                </a:solidFill>
              </a:rPr>
              <a:t>để</a:t>
            </a:r>
            <a:r>
              <a:rPr lang="en-US" sz="2400" dirty="0">
                <a:solidFill>
                  <a:schemeClr val="bg1"/>
                </a:solidFill>
              </a:rPr>
              <a:t> </a:t>
            </a:r>
            <a:r>
              <a:rPr lang="en-US" sz="2400" dirty="0" err="1">
                <a:solidFill>
                  <a:schemeClr val="bg1"/>
                </a:solidFill>
              </a:rPr>
              <a:t>lấy</a:t>
            </a:r>
            <a:r>
              <a:rPr lang="en-US" sz="2400" dirty="0">
                <a:solidFill>
                  <a:schemeClr val="bg1"/>
                </a:solidFill>
              </a:rPr>
              <a:t>/</a:t>
            </a:r>
            <a:r>
              <a:rPr lang="en-US" sz="2400" dirty="0" err="1">
                <a:solidFill>
                  <a:schemeClr val="bg1"/>
                </a:solidFill>
              </a:rPr>
              <a:t>sửa</a:t>
            </a:r>
            <a:r>
              <a:rPr lang="en-US" sz="2400" dirty="0">
                <a:solidFill>
                  <a:schemeClr val="bg1"/>
                </a:solidFill>
              </a:rPr>
              <a:t> </a:t>
            </a:r>
            <a:r>
              <a:rPr lang="en-US" sz="2400" dirty="0" err="1">
                <a:solidFill>
                  <a:schemeClr val="bg1"/>
                </a:solidFill>
              </a:rPr>
              <a:t>các</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en-US" sz="2400" dirty="0">
                <a:solidFill>
                  <a:schemeClr val="bg1"/>
                </a:solidFill>
              </a:rPr>
              <a:t> </a:t>
            </a:r>
            <a:r>
              <a:rPr lang="en-US" sz="2400" dirty="0" err="1">
                <a:solidFill>
                  <a:schemeClr val="bg1"/>
                </a:solidFill>
              </a:rPr>
              <a:t>của</a:t>
            </a:r>
            <a:r>
              <a:rPr lang="en-US" sz="2400" dirty="0">
                <a:solidFill>
                  <a:schemeClr val="bg1"/>
                </a:solidFill>
              </a:rPr>
              <a:t> class </a:t>
            </a:r>
            <a:r>
              <a:rPr lang="en-US" sz="2400" dirty="0" err="1">
                <a:solidFill>
                  <a:schemeClr val="bg1"/>
                </a:solidFill>
              </a:rPr>
              <a:t>ThiSinh</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Void </a:t>
            </a:r>
            <a:r>
              <a:rPr lang="en-US" sz="2400" dirty="0" err="1">
                <a:solidFill>
                  <a:schemeClr val="accent6"/>
                </a:solidFill>
              </a:rPr>
              <a:t>hienThiPhieuBaoDiem</a:t>
            </a:r>
            <a:r>
              <a:rPr lang="en-US" sz="2400" dirty="0">
                <a:solidFill>
                  <a:schemeClr val="accent6"/>
                </a:solidFill>
              </a:rPr>
              <a:t>() : </a:t>
            </a:r>
            <a:r>
              <a:rPr lang="en-US" sz="2400" dirty="0" err="1">
                <a:solidFill>
                  <a:schemeClr val="bg1"/>
                </a:solidFill>
              </a:rPr>
              <a:t>hàm</a:t>
            </a:r>
            <a:r>
              <a:rPr lang="en-US" sz="2400" dirty="0">
                <a:solidFill>
                  <a:schemeClr val="bg1"/>
                </a:solidFill>
              </a:rPr>
              <a:t> </a:t>
            </a:r>
            <a:r>
              <a:rPr lang="en-US" sz="2400" dirty="0" err="1">
                <a:solidFill>
                  <a:schemeClr val="bg1"/>
                </a:solidFill>
              </a:rPr>
              <a:t>để</a:t>
            </a:r>
            <a:r>
              <a:rPr lang="en-US" sz="2400" dirty="0">
                <a:solidFill>
                  <a:schemeClr val="bg1"/>
                </a:solidFill>
              </a:rPr>
              <a:t> </a:t>
            </a:r>
            <a:r>
              <a:rPr lang="en-US" sz="2400" dirty="0" err="1">
                <a:solidFill>
                  <a:schemeClr val="bg1"/>
                </a:solidFill>
              </a:rPr>
              <a:t>hiện</a:t>
            </a:r>
            <a:r>
              <a:rPr lang="en-US" sz="2400" dirty="0">
                <a:solidFill>
                  <a:schemeClr val="bg1"/>
                </a:solidFill>
              </a:rPr>
              <a:t> </a:t>
            </a:r>
            <a:r>
              <a:rPr lang="en-US" sz="2400" dirty="0" err="1">
                <a:solidFill>
                  <a:schemeClr val="bg1"/>
                </a:solidFill>
              </a:rPr>
              <a:t>thi</a:t>
            </a:r>
            <a:r>
              <a:rPr lang="en-US" sz="2400" dirty="0">
                <a:solidFill>
                  <a:schemeClr val="bg1"/>
                </a:solidFill>
              </a:rPr>
              <a:t> </a:t>
            </a:r>
            <a:r>
              <a:rPr lang="en-US" sz="2400" dirty="0" err="1">
                <a:solidFill>
                  <a:schemeClr val="bg1"/>
                </a:solidFill>
              </a:rPr>
              <a:t>phiếu</a:t>
            </a:r>
            <a:r>
              <a:rPr lang="en-US" sz="2400" dirty="0">
                <a:solidFill>
                  <a:schemeClr val="bg1"/>
                </a:solidFill>
              </a:rPr>
              <a:t> </a:t>
            </a:r>
            <a:r>
              <a:rPr lang="en-US" sz="2400" dirty="0" err="1">
                <a:solidFill>
                  <a:schemeClr val="bg1"/>
                </a:solidFill>
              </a:rPr>
              <a:t>báo</a:t>
            </a:r>
            <a:r>
              <a:rPr lang="en-US" sz="2400" dirty="0">
                <a:solidFill>
                  <a:schemeClr val="bg1"/>
                </a:solidFill>
              </a:rPr>
              <a:t> </a:t>
            </a:r>
            <a:r>
              <a:rPr lang="en-US" sz="2400" dirty="0" err="1">
                <a:solidFill>
                  <a:schemeClr val="bg1"/>
                </a:solidFill>
              </a:rPr>
              <a:t>điểm</a:t>
            </a:r>
            <a:r>
              <a:rPr lang="en-US" sz="2400" dirty="0">
                <a:solidFill>
                  <a:schemeClr val="bg1"/>
                </a:solidFill>
              </a:rPr>
              <a:t> </a:t>
            </a:r>
            <a:r>
              <a:rPr lang="en-US" sz="2400" dirty="0" err="1">
                <a:solidFill>
                  <a:schemeClr val="bg1"/>
                </a:solidFill>
              </a:rPr>
              <a:t>cho</a:t>
            </a:r>
            <a:r>
              <a:rPr lang="en-US" sz="2400" dirty="0">
                <a:solidFill>
                  <a:schemeClr val="bg1"/>
                </a:solidFill>
              </a:rPr>
              <a:t> </a:t>
            </a:r>
            <a:r>
              <a:rPr lang="en-US" sz="2400" dirty="0" err="1">
                <a:solidFill>
                  <a:schemeClr val="bg1"/>
                </a:solidFill>
              </a:rPr>
              <a:t>thí</a:t>
            </a:r>
            <a:r>
              <a:rPr lang="en-US" sz="2400" dirty="0">
                <a:solidFill>
                  <a:schemeClr val="bg1"/>
                </a:solidFill>
              </a:rPr>
              <a:t> </a:t>
            </a:r>
            <a:r>
              <a:rPr lang="en-US" sz="2400" dirty="0" err="1">
                <a:solidFill>
                  <a:schemeClr val="bg1"/>
                </a:solidFill>
              </a:rPr>
              <a:t>sinh</a:t>
            </a:r>
            <a:endParaRPr lang="vi-VN" sz="2400" b="0" dirty="0">
              <a:solidFill>
                <a:srgbClr val="D4D4D4"/>
              </a:solidFill>
              <a:effectLst/>
              <a:latin typeface="Consolas" panose="020B0609020204030204" pitchFamily="49" charset="0"/>
            </a:endParaRPr>
          </a:p>
          <a:p>
            <a:pPr marL="285750" indent="-285750">
              <a:buFont typeface="Arial" panose="020B0604020202020204" pitchFamily="34" charset="0"/>
              <a:buChar char="•"/>
            </a:pPr>
            <a:endParaRPr lang="vi-VN"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3324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Con chuột png | PNGEgg">
            <a:extLst>
              <a:ext uri="{FF2B5EF4-FFF2-40B4-BE49-F238E27FC236}">
                <a16:creationId xmlns:a16="http://schemas.microsoft.com/office/drawing/2014/main" id="{2A83431C-C422-4E16-9B8D-D8F46E3CFE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a:off x="6267470" y="7217663"/>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8EAFA7E-C578-4A7C-A51B-64B47696A4EE}"/>
              </a:ext>
            </a:extLst>
          </p:cNvPr>
          <p:cNvPicPr>
            <a:picLocks noChangeAspect="1"/>
          </p:cNvPicPr>
          <p:nvPr/>
        </p:nvPicPr>
        <p:blipFill>
          <a:blip r:embed="rId6"/>
          <a:stretch>
            <a:fillRect/>
          </a:stretch>
        </p:blipFill>
        <p:spPr>
          <a:xfrm>
            <a:off x="2062353" y="4186519"/>
            <a:ext cx="1827983" cy="2085446"/>
          </a:xfrm>
          <a:prstGeom prst="rect">
            <a:avLst/>
          </a:prstGeom>
        </p:spPr>
      </p:pic>
      <p:pic>
        <p:nvPicPr>
          <p:cNvPr id="9" name="Picture 8">
            <a:extLst>
              <a:ext uri="{FF2B5EF4-FFF2-40B4-BE49-F238E27FC236}">
                <a16:creationId xmlns:a16="http://schemas.microsoft.com/office/drawing/2014/main" id="{2220C39F-7176-4638-8159-7EDB04EF499C}"/>
              </a:ext>
            </a:extLst>
          </p:cNvPr>
          <p:cNvPicPr>
            <a:picLocks noChangeAspect="1"/>
          </p:cNvPicPr>
          <p:nvPr/>
        </p:nvPicPr>
        <p:blipFill rotWithShape="1">
          <a:blip r:embed="rId7"/>
          <a:srcRect r="35589" b="66830"/>
          <a:stretch/>
        </p:blipFill>
        <p:spPr>
          <a:xfrm>
            <a:off x="0" y="0"/>
            <a:ext cx="1296237" cy="280735"/>
          </a:xfrm>
          <a:prstGeom prst="rect">
            <a:avLst/>
          </a:prstGeom>
        </p:spPr>
      </p:pic>
    </p:spTree>
    <p:extLst>
      <p:ext uri="{BB962C8B-B14F-4D97-AF65-F5344CB8AC3E}">
        <p14:creationId xmlns:p14="http://schemas.microsoft.com/office/powerpoint/2010/main" val="319661837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3.7037E-6 L -0.24622 -0.56504 " pathEditMode="relative" rAng="0" ptsTypes="AA">
                                      <p:cBhvr>
                                        <p:cTn id="6" dur="1000" fill="hold"/>
                                        <p:tgtEl>
                                          <p:spTgt spid="1026"/>
                                        </p:tgtEl>
                                        <p:attrNameLst>
                                          <p:attrName>ppt_x</p:attrName>
                                          <p:attrName>ppt_y</p:attrName>
                                        </p:attrNameLst>
                                      </p:cBhvr>
                                      <p:rCtr x="-12318" y="-28264"/>
                                    </p:animMotion>
                                  </p:childTnLst>
                                </p:cTn>
                              </p:par>
                              <p:par>
                                <p:cTn id="7" presetID="10" presetClass="entr" presetSubtype="0" fill="hold" nodeType="withEffect">
                                  <p:stCondLst>
                                    <p:cond delay="7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19643"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Hàm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err="1">
                <a:latin typeface="Arial" panose="020B0604020202020204" pitchFamily="34" charset="0"/>
                <a:cs typeface="Arial" panose="020B0604020202020204" pitchFamily="34" charset="0"/>
              </a:rPr>
              <a:t>Xử</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lý</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18D97669-3492-D2E5-1EA9-114F62EB6851}"/>
              </a:ext>
            </a:extLst>
          </p:cNvPr>
          <p:cNvSpPr txBox="1"/>
          <p:nvPr/>
        </p:nvSpPr>
        <p:spPr>
          <a:xfrm>
            <a:off x="3941347" y="1605929"/>
            <a:ext cx="2943030" cy="954107"/>
          </a:xfrm>
          <a:prstGeom prst="rect">
            <a:avLst/>
          </a:prstGeom>
          <a:solidFill>
            <a:srgbClr val="F7971D"/>
          </a:solidFill>
        </p:spPr>
        <p:txBody>
          <a:bodyPr wrap="square" rtlCol="0">
            <a:spAutoFit/>
          </a:bodyPr>
          <a:lstStyle/>
          <a:p>
            <a:pPr algn="ctr"/>
            <a:r>
              <a:rPr lang="en-US" sz="2800" dirty="0">
                <a:solidFill>
                  <a:schemeClr val="bg1"/>
                </a:solidFill>
              </a:rPr>
              <a:t>CLASS </a:t>
            </a:r>
            <a:r>
              <a:rPr lang="en-US" sz="2800" dirty="0" err="1">
                <a:solidFill>
                  <a:schemeClr val="bg1"/>
                </a:solidFill>
              </a:rPr>
              <a:t>ThiSinhNangKhieu</a:t>
            </a:r>
            <a:endParaRPr lang="vi-VN" sz="2800" dirty="0">
              <a:solidFill>
                <a:schemeClr val="bg1"/>
              </a:solidFill>
            </a:endParaRPr>
          </a:p>
        </p:txBody>
      </p:sp>
      <p:sp>
        <p:nvSpPr>
          <p:cNvPr id="15" name="Hộp Văn bản 14">
            <a:extLst>
              <a:ext uri="{FF2B5EF4-FFF2-40B4-BE49-F238E27FC236}">
                <a16:creationId xmlns:a16="http://schemas.microsoft.com/office/drawing/2014/main" id="{FD029EA6-6A3E-AC87-8E24-9C0BA5C2FBC3}"/>
              </a:ext>
            </a:extLst>
          </p:cNvPr>
          <p:cNvSpPr txBox="1"/>
          <p:nvPr/>
        </p:nvSpPr>
        <p:spPr>
          <a:xfrm>
            <a:off x="2404506" y="2929324"/>
            <a:ext cx="5614737"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Void </a:t>
            </a:r>
            <a:r>
              <a:rPr lang="en-US" sz="2400" dirty="0" err="1">
                <a:solidFill>
                  <a:schemeClr val="accent6"/>
                </a:solidFill>
              </a:rPr>
              <a:t>nhapdulieu</a:t>
            </a:r>
            <a:r>
              <a:rPr lang="en-US" sz="2400" dirty="0">
                <a:solidFill>
                  <a:schemeClr val="accent6"/>
                </a:solidFill>
              </a:rPr>
              <a:t>() </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err="1">
                <a:solidFill>
                  <a:schemeClr val="bg1"/>
                </a:solidFill>
              </a:rPr>
              <a:t>dùng</a:t>
            </a:r>
            <a:r>
              <a:rPr lang="en-US" sz="2400" dirty="0">
                <a:solidFill>
                  <a:schemeClr val="bg1"/>
                </a:solidFill>
              </a:rPr>
              <a:t> </a:t>
            </a:r>
            <a:r>
              <a:rPr lang="en-US" sz="2400" dirty="0" err="1">
                <a:solidFill>
                  <a:schemeClr val="bg1"/>
                </a:solidFill>
              </a:rPr>
              <a:t>để</a:t>
            </a:r>
            <a:r>
              <a:rPr lang="en-US" sz="2400" dirty="0">
                <a:solidFill>
                  <a:schemeClr val="bg1"/>
                </a:solidFill>
              </a:rPr>
              <a:t> </a:t>
            </a:r>
            <a:r>
              <a:rPr lang="en-US" sz="2400" dirty="0" err="1">
                <a:solidFill>
                  <a:schemeClr val="bg1"/>
                </a:solidFill>
              </a:rPr>
              <a:t>nhập</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en-US" sz="2400" dirty="0">
                <a:solidFill>
                  <a:schemeClr val="bg1"/>
                </a:solidFill>
              </a:rPr>
              <a:t> </a:t>
            </a:r>
            <a:r>
              <a:rPr lang="en-US" sz="2400" dirty="0" err="1">
                <a:solidFill>
                  <a:schemeClr val="bg1"/>
                </a:solidFill>
              </a:rPr>
              <a:t>của</a:t>
            </a:r>
            <a:r>
              <a:rPr lang="en-US" sz="2400" dirty="0">
                <a:solidFill>
                  <a:schemeClr val="bg1"/>
                </a:solidFill>
              </a:rPr>
              <a:t> class </a:t>
            </a:r>
            <a:r>
              <a:rPr lang="en-US" sz="2400" dirty="0" err="1">
                <a:solidFill>
                  <a:schemeClr val="bg1"/>
                </a:solidFill>
              </a:rPr>
              <a:t>ThiSinhNangKhieu</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Void </a:t>
            </a:r>
            <a:r>
              <a:rPr lang="en-US" sz="2400" dirty="0" err="1">
                <a:solidFill>
                  <a:schemeClr val="accent6"/>
                </a:solidFill>
              </a:rPr>
              <a:t>xuatdulieu</a:t>
            </a:r>
            <a:r>
              <a:rPr lang="en-US" sz="2400" dirty="0">
                <a:solidFill>
                  <a:schemeClr val="accent6"/>
                </a:solidFill>
              </a:rPr>
              <a:t>() </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err="1">
                <a:solidFill>
                  <a:schemeClr val="bg1"/>
                </a:solidFill>
              </a:rPr>
              <a:t>dùng</a:t>
            </a:r>
            <a:r>
              <a:rPr lang="en-US" sz="2400" dirty="0">
                <a:solidFill>
                  <a:schemeClr val="bg1"/>
                </a:solidFill>
              </a:rPr>
              <a:t> </a:t>
            </a:r>
            <a:r>
              <a:rPr lang="en-US" sz="2400" dirty="0" err="1">
                <a:solidFill>
                  <a:schemeClr val="bg1"/>
                </a:solidFill>
              </a:rPr>
              <a:t>để</a:t>
            </a:r>
            <a:r>
              <a:rPr lang="en-US" sz="2400" dirty="0">
                <a:solidFill>
                  <a:schemeClr val="bg1"/>
                </a:solidFill>
              </a:rPr>
              <a:t> </a:t>
            </a:r>
            <a:r>
              <a:rPr lang="en-US" sz="2400" dirty="0" err="1">
                <a:solidFill>
                  <a:schemeClr val="bg1"/>
                </a:solidFill>
              </a:rPr>
              <a:t>xuất</a:t>
            </a:r>
            <a:r>
              <a:rPr lang="en-US" sz="2400" dirty="0">
                <a:solidFill>
                  <a:schemeClr val="bg1"/>
                </a:solidFill>
              </a:rPr>
              <a:t> </a:t>
            </a:r>
            <a:r>
              <a:rPr lang="en-US" sz="2400" dirty="0" err="1">
                <a:solidFill>
                  <a:schemeClr val="bg1"/>
                </a:solidFill>
              </a:rPr>
              <a:t>các</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en-US" sz="2400" dirty="0">
                <a:solidFill>
                  <a:schemeClr val="bg1"/>
                </a:solidFill>
              </a:rPr>
              <a:t> </a:t>
            </a:r>
            <a:r>
              <a:rPr lang="en-US" sz="2400" dirty="0" err="1">
                <a:solidFill>
                  <a:schemeClr val="bg1"/>
                </a:solidFill>
              </a:rPr>
              <a:t>của</a:t>
            </a:r>
            <a:r>
              <a:rPr lang="en-US" sz="2400" dirty="0">
                <a:solidFill>
                  <a:schemeClr val="bg1"/>
                </a:solidFill>
              </a:rPr>
              <a:t> class </a:t>
            </a:r>
            <a:r>
              <a:rPr lang="en-US" sz="2400" dirty="0" err="1">
                <a:solidFill>
                  <a:schemeClr val="bg1"/>
                </a:solidFill>
              </a:rPr>
              <a:t>ThiSinhNangKhieu</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Các</a:t>
            </a:r>
            <a:r>
              <a:rPr lang="en-US" sz="2400" dirty="0">
                <a:solidFill>
                  <a:schemeClr val="bg1"/>
                </a:solidFill>
              </a:rPr>
              <a:t> </a:t>
            </a:r>
            <a:r>
              <a:rPr lang="en-US" sz="2400" dirty="0" err="1">
                <a:solidFill>
                  <a:schemeClr val="bg1"/>
                </a:solidFill>
              </a:rPr>
              <a:t>hàm</a:t>
            </a:r>
            <a:r>
              <a:rPr lang="en-US" sz="2400" dirty="0">
                <a:solidFill>
                  <a:schemeClr val="bg1"/>
                </a:solidFill>
              </a:rPr>
              <a:t> get/set </a:t>
            </a:r>
            <a:r>
              <a:rPr lang="en-US" sz="2400" dirty="0" err="1">
                <a:solidFill>
                  <a:schemeClr val="bg1"/>
                </a:solidFill>
              </a:rPr>
              <a:t>các</a:t>
            </a:r>
            <a:r>
              <a:rPr lang="en-US" sz="2400" dirty="0">
                <a:solidFill>
                  <a:schemeClr val="bg1"/>
                </a:solidFill>
              </a:rPr>
              <a:t> </a:t>
            </a:r>
            <a:r>
              <a:rPr lang="en-US" sz="2400" dirty="0" err="1">
                <a:solidFill>
                  <a:schemeClr val="bg1"/>
                </a:solidFill>
              </a:rPr>
              <a:t>thuộc</a:t>
            </a:r>
            <a:r>
              <a:rPr lang="en-US" sz="2400" dirty="0">
                <a:solidFill>
                  <a:schemeClr val="bg1"/>
                </a:solidFill>
              </a:rPr>
              <a:t> </a:t>
            </a:r>
            <a:r>
              <a:rPr lang="en-US" sz="2400" dirty="0" err="1">
                <a:solidFill>
                  <a:schemeClr val="bg1"/>
                </a:solidFill>
              </a:rPr>
              <a:t>tính</a:t>
            </a:r>
            <a:r>
              <a:rPr lang="vi-VN" sz="2400" dirty="0">
                <a:solidFill>
                  <a:schemeClr val="bg1"/>
                </a:solidFill>
              </a:rPr>
              <a:t> để lấy/sửa giá trị của thuộc tính</a:t>
            </a:r>
            <a:r>
              <a:rPr lang="vi-VN" sz="2400" b="0" dirty="0">
                <a:solidFill>
                  <a:srgbClr val="9CDCFE"/>
                </a:solidFill>
                <a:effectLst/>
                <a:latin typeface="Consolas" panose="020B0609020204030204" pitchFamily="49" charset="0"/>
              </a:rPr>
              <a:t> </a:t>
            </a:r>
            <a:endParaRPr lang="vi-VN" sz="2400" b="0" dirty="0">
              <a:solidFill>
                <a:srgbClr val="D4D4D4"/>
              </a:solidFill>
              <a:effectLst/>
              <a:latin typeface="Consolas" panose="020B0609020204030204" pitchFamily="49" charset="0"/>
            </a:endParaRPr>
          </a:p>
          <a:p>
            <a:pPr marL="285750" indent="-285750">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820446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ln>
                  <a:solidFill>
                    <a:sysClr val="windowText" lastClr="000000"/>
                  </a:solidFill>
                </a:ln>
                <a:solidFill>
                  <a:schemeClr val="bg1"/>
                </a:solidFill>
                <a:latin typeface="Arial" panose="020B0604020202020204" pitchFamily="34" charset="0"/>
                <a:cs typeface="Arial" panose="020B0604020202020204" pitchFamily="34" charset="0"/>
              </a:rPr>
              <a:t>Hàm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err="1">
                <a:latin typeface="Arial" panose="020B0604020202020204" pitchFamily="34" charset="0"/>
                <a:cs typeface="Arial" panose="020B0604020202020204" pitchFamily="34" charset="0"/>
              </a:rPr>
              <a:t>Xử</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lý</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 action="ppaction://noaction"/>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 action="ppaction://noaction"/>
            <a:extLst>
              <a:ext uri="{FF2B5EF4-FFF2-40B4-BE49-F238E27FC236}">
                <a16:creationId xmlns:a16="http://schemas.microsoft.com/office/drawing/2014/main" id="{90E33BA4-73B1-4182-8C90-676192B60F45}"/>
              </a:ext>
            </a:extLst>
          </p:cNvPr>
          <p:cNvPicPr>
            <a:picLocks noChangeAspect="1"/>
          </p:cNvPicPr>
          <p:nvPr/>
        </p:nvPicPr>
        <p:blipFill rotWithShape="1">
          <a:blip r:embed="rId2"/>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6150825"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4</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 action="ppaction://noaction"/>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 action="ppaction://noaction"/>
            <a:extLst>
              <a:ext uri="{FF2B5EF4-FFF2-40B4-BE49-F238E27FC236}">
                <a16:creationId xmlns:a16="http://schemas.microsoft.com/office/drawing/2014/main" id="{028CC0AF-C509-4A88-8A1D-DFBD1161C22D}"/>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E2DA301E-F9B3-DE81-BDF8-8C1A5B8A6E53}"/>
              </a:ext>
            </a:extLst>
          </p:cNvPr>
          <p:cNvSpPr txBox="1"/>
          <p:nvPr/>
        </p:nvSpPr>
        <p:spPr>
          <a:xfrm>
            <a:off x="4107136" y="1605929"/>
            <a:ext cx="2209478" cy="523220"/>
          </a:xfrm>
          <a:prstGeom prst="rect">
            <a:avLst/>
          </a:prstGeom>
          <a:solidFill>
            <a:srgbClr val="F7971D"/>
          </a:solidFill>
        </p:spPr>
        <p:txBody>
          <a:bodyPr wrap="square" rtlCol="0">
            <a:spAutoFit/>
          </a:bodyPr>
          <a:lstStyle/>
          <a:p>
            <a:r>
              <a:rPr lang="en-US" sz="2800" dirty="0" err="1">
                <a:solidFill>
                  <a:schemeClr val="bg1"/>
                </a:solidFill>
              </a:rPr>
              <a:t>Các</a:t>
            </a:r>
            <a:r>
              <a:rPr lang="en-US" sz="2800" dirty="0">
                <a:solidFill>
                  <a:schemeClr val="bg1"/>
                </a:solidFill>
              </a:rPr>
              <a:t> </a:t>
            </a:r>
            <a:r>
              <a:rPr lang="en-US" sz="2800" dirty="0" err="1">
                <a:solidFill>
                  <a:schemeClr val="bg1"/>
                </a:solidFill>
              </a:rPr>
              <a:t>hàm</a:t>
            </a:r>
            <a:r>
              <a:rPr lang="en-US" sz="2800" dirty="0">
                <a:solidFill>
                  <a:schemeClr val="bg1"/>
                </a:solidFill>
              </a:rPr>
              <a:t> </a:t>
            </a:r>
            <a:r>
              <a:rPr lang="en-US" sz="2800" dirty="0" err="1">
                <a:solidFill>
                  <a:schemeClr val="bg1"/>
                </a:solidFill>
              </a:rPr>
              <a:t>khác</a:t>
            </a:r>
            <a:endParaRPr lang="vi-VN" sz="2800" dirty="0">
              <a:solidFill>
                <a:schemeClr val="bg1"/>
              </a:solidFill>
            </a:endParaRPr>
          </a:p>
        </p:txBody>
      </p:sp>
      <p:graphicFrame>
        <p:nvGraphicFramePr>
          <p:cNvPr id="22" name="Hộp Văn bản 13">
            <a:extLst>
              <a:ext uri="{FF2B5EF4-FFF2-40B4-BE49-F238E27FC236}">
                <a16:creationId xmlns:a16="http://schemas.microsoft.com/office/drawing/2014/main" id="{3B11DC94-EB1C-AA03-951C-DE7BD5F22181}"/>
              </a:ext>
            </a:extLst>
          </p:cNvPr>
          <p:cNvGraphicFramePr/>
          <p:nvPr>
            <p:extLst>
              <p:ext uri="{D42A27DB-BD31-4B8C-83A1-F6EECF244321}">
                <p14:modId xmlns:p14="http://schemas.microsoft.com/office/powerpoint/2010/main" val="3994637946"/>
              </p:ext>
            </p:extLst>
          </p:nvPr>
        </p:nvGraphicFramePr>
        <p:xfrm>
          <a:off x="1767254" y="2435469"/>
          <a:ext cx="6919546"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500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Group</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7" y="2875001"/>
                <a:ext cx="2528047"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Name</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Chủ đề nội dung</a:t>
            </a:r>
            <a:endParaRPr lang="vi-VN" sz="2400" b="1"/>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NỘI DUNG</a:t>
            </a:r>
            <a:endParaRPr lang="vi-VN"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dirty="0">
                <a:solidFill>
                  <a:srgbClr val="F7971D"/>
                </a:solidFill>
                <a:latin typeface="Arial" panose="020B0604020202020204" pitchFamily="34" charset="0"/>
                <a:cs typeface="Arial" panose="020B0604020202020204" pitchFamily="34" charset="0"/>
              </a:rPr>
              <a:t>KẾT LUẬN</a:t>
            </a:r>
            <a:endParaRPr lang="vi-VN" b="1" dirty="0">
              <a:solidFill>
                <a:srgbClr val="F7971D"/>
              </a:solidFill>
              <a:latin typeface="Arial" panose="020B0604020202020204" pitchFamily="34" charset="0"/>
              <a:cs typeface="Arial" panose="020B0604020202020204" pitchFamily="34" charset="0"/>
            </a:endParaRPr>
          </a:p>
        </p:txBody>
      </p:sp>
      <p:sp>
        <p:nvSpPr>
          <p:cNvPr id="23" name="TextBox 22">
            <a:hlinkClick r:id="rId3" action="ppaction://hlinksldjump"/>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5202348" y="1709839"/>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1E9252A8-5B23-4A50-8914-620FC46D3095}"/>
              </a:ext>
            </a:extLst>
          </p:cNvPr>
          <p:cNvSpPr/>
          <p:nvPr/>
        </p:nvSpPr>
        <p:spPr>
          <a:xfrm>
            <a:off x="12986762" y="2052574"/>
            <a:ext cx="4166413" cy="279297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Group 13">
            <a:extLst>
              <a:ext uri="{FF2B5EF4-FFF2-40B4-BE49-F238E27FC236}">
                <a16:creationId xmlns:a16="http://schemas.microsoft.com/office/drawing/2014/main" id="{37A4ED77-9C01-4403-8E2F-8DE1F117AD41}"/>
              </a:ext>
            </a:extLst>
          </p:cNvPr>
          <p:cNvGrpSpPr/>
          <p:nvPr/>
        </p:nvGrpSpPr>
        <p:grpSpPr>
          <a:xfrm>
            <a:off x="-3384977" y="2230734"/>
            <a:ext cx="2718948" cy="2017213"/>
            <a:chOff x="485518" y="2230734"/>
            <a:chExt cx="2718948" cy="2017213"/>
          </a:xfrm>
        </p:grpSpPr>
        <p:sp>
          <p:nvSpPr>
            <p:cNvPr id="25" name="Rectangle 24">
              <a:hlinkClick r:id="rId5" action="ppaction://hlinksldjump"/>
              <a:extLst>
                <a:ext uri="{FF2B5EF4-FFF2-40B4-BE49-F238E27FC236}">
                  <a16:creationId xmlns:a16="http://schemas.microsoft.com/office/drawing/2014/main" id="{7889DCB5-5181-4B29-AEB7-12ED0C3A5F34}"/>
                </a:ext>
              </a:extLst>
            </p:cNvPr>
            <p:cNvSpPr/>
            <p:nvPr/>
          </p:nvSpPr>
          <p:spPr>
            <a:xfrm>
              <a:off x="502418" y="2230734"/>
              <a:ext cx="2702048" cy="152735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BB152784-0D46-4DFA-B29E-B04B59FD1461}"/>
                </a:ext>
              </a:extLst>
            </p:cNvPr>
            <p:cNvSpPr txBox="1"/>
            <p:nvPr/>
          </p:nvSpPr>
          <p:spPr>
            <a:xfrm>
              <a:off x="485518" y="3847837"/>
              <a:ext cx="1544249" cy="400110"/>
            </a:xfrm>
            <a:prstGeom prst="rect">
              <a:avLst/>
            </a:prstGeom>
            <a:noFill/>
          </p:spPr>
          <p:txBody>
            <a:bodyPr wrap="square" rtlCol="0">
              <a:spAutoFit/>
            </a:bodyPr>
            <a:lstStyle/>
            <a:p>
              <a:r>
                <a:rPr lang="en-US" sz="2000" b="1">
                  <a:solidFill>
                    <a:schemeClr val="bg1"/>
                  </a:solidFill>
                </a:rPr>
                <a:t>NỘI DUNG 1</a:t>
              </a:r>
              <a:endParaRPr lang="vi-VN" sz="2000" b="1">
                <a:solidFill>
                  <a:schemeClr val="bg1"/>
                </a:solidFill>
              </a:endParaRPr>
            </a:p>
          </p:txBody>
        </p:sp>
      </p:grpSp>
      <p:grpSp>
        <p:nvGrpSpPr>
          <p:cNvPr id="18" name="Group 17">
            <a:extLst>
              <a:ext uri="{FF2B5EF4-FFF2-40B4-BE49-F238E27FC236}">
                <a16:creationId xmlns:a16="http://schemas.microsoft.com/office/drawing/2014/main" id="{12E953BB-9E1B-4792-AEE6-8A4E175C2509}"/>
              </a:ext>
            </a:extLst>
          </p:cNvPr>
          <p:cNvGrpSpPr/>
          <p:nvPr/>
        </p:nvGrpSpPr>
        <p:grpSpPr>
          <a:xfrm>
            <a:off x="-3470470" y="5093625"/>
            <a:ext cx="2746202" cy="1985040"/>
            <a:chOff x="3677207" y="2230734"/>
            <a:chExt cx="2746202" cy="1985040"/>
          </a:xfrm>
        </p:grpSpPr>
        <p:sp>
          <p:nvSpPr>
            <p:cNvPr id="26" name="Rectangle 25">
              <a:hlinkClick r:id="rId7" action="ppaction://hlinksldjump"/>
              <a:extLst>
                <a:ext uri="{FF2B5EF4-FFF2-40B4-BE49-F238E27FC236}">
                  <a16:creationId xmlns:a16="http://schemas.microsoft.com/office/drawing/2014/main" id="{1A38B3C9-2ABA-483D-B53B-BEC3C089B425}"/>
                </a:ext>
              </a:extLst>
            </p:cNvPr>
            <p:cNvSpPr/>
            <p:nvPr/>
          </p:nvSpPr>
          <p:spPr>
            <a:xfrm>
              <a:off x="3721361" y="2230734"/>
              <a:ext cx="2702048" cy="152735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extBox 31">
              <a:extLst>
                <a:ext uri="{FF2B5EF4-FFF2-40B4-BE49-F238E27FC236}">
                  <a16:creationId xmlns:a16="http://schemas.microsoft.com/office/drawing/2014/main" id="{496C505D-E8E6-43B8-BFB1-37F4FE99949B}"/>
                </a:ext>
              </a:extLst>
            </p:cNvPr>
            <p:cNvSpPr txBox="1"/>
            <p:nvPr/>
          </p:nvSpPr>
          <p:spPr>
            <a:xfrm>
              <a:off x="3677207" y="3815664"/>
              <a:ext cx="1544249" cy="400110"/>
            </a:xfrm>
            <a:prstGeom prst="rect">
              <a:avLst/>
            </a:prstGeom>
            <a:noFill/>
          </p:spPr>
          <p:txBody>
            <a:bodyPr wrap="square" rtlCol="0">
              <a:spAutoFit/>
            </a:bodyPr>
            <a:lstStyle/>
            <a:p>
              <a:r>
                <a:rPr lang="en-US" sz="2000" b="1">
                  <a:solidFill>
                    <a:schemeClr val="bg1"/>
                  </a:solidFill>
                </a:rPr>
                <a:t>NỘI DUNG 2</a:t>
              </a:r>
              <a:endParaRPr lang="vi-VN" sz="2000" b="1">
                <a:solidFill>
                  <a:schemeClr val="bg1"/>
                </a:solidFill>
              </a:endParaRPr>
            </a:p>
          </p:txBody>
        </p:sp>
      </p:grpSp>
      <p:grpSp>
        <p:nvGrpSpPr>
          <p:cNvPr id="19" name="Group 18">
            <a:extLst>
              <a:ext uri="{FF2B5EF4-FFF2-40B4-BE49-F238E27FC236}">
                <a16:creationId xmlns:a16="http://schemas.microsoft.com/office/drawing/2014/main" id="{788230A2-59F5-4C20-9694-88F03FCF1A7D}"/>
              </a:ext>
            </a:extLst>
          </p:cNvPr>
          <p:cNvGrpSpPr/>
          <p:nvPr/>
        </p:nvGrpSpPr>
        <p:grpSpPr>
          <a:xfrm>
            <a:off x="458289" y="7548363"/>
            <a:ext cx="2718949" cy="2119744"/>
            <a:chOff x="485517" y="4544367"/>
            <a:chExt cx="2718949" cy="2119744"/>
          </a:xfrm>
        </p:grpSpPr>
        <p:sp>
          <p:nvSpPr>
            <p:cNvPr id="27" name="Rectangle 26">
              <a:hlinkClick r:id="rId9" action="ppaction://hlinksldjump"/>
              <a:extLst>
                <a:ext uri="{FF2B5EF4-FFF2-40B4-BE49-F238E27FC236}">
                  <a16:creationId xmlns:a16="http://schemas.microsoft.com/office/drawing/2014/main" id="{997348B5-B754-4AD2-B747-3AD0F73713DC}"/>
                </a:ext>
              </a:extLst>
            </p:cNvPr>
            <p:cNvSpPr/>
            <p:nvPr/>
          </p:nvSpPr>
          <p:spPr>
            <a:xfrm>
              <a:off x="502418" y="4544367"/>
              <a:ext cx="2702048" cy="152735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extBox 32">
              <a:extLst>
                <a:ext uri="{FF2B5EF4-FFF2-40B4-BE49-F238E27FC236}">
                  <a16:creationId xmlns:a16="http://schemas.microsoft.com/office/drawing/2014/main" id="{85860CEB-3165-4534-A5BA-FA82AC567DAB}"/>
                </a:ext>
              </a:extLst>
            </p:cNvPr>
            <p:cNvSpPr txBox="1"/>
            <p:nvPr/>
          </p:nvSpPr>
          <p:spPr>
            <a:xfrm>
              <a:off x="485517" y="6264001"/>
              <a:ext cx="1544249" cy="400110"/>
            </a:xfrm>
            <a:prstGeom prst="rect">
              <a:avLst/>
            </a:prstGeom>
            <a:noFill/>
          </p:spPr>
          <p:txBody>
            <a:bodyPr wrap="square" rtlCol="0">
              <a:spAutoFit/>
            </a:bodyPr>
            <a:lstStyle/>
            <a:p>
              <a:r>
                <a:rPr lang="en-US" sz="2000" b="1">
                  <a:solidFill>
                    <a:schemeClr val="bg1"/>
                  </a:solidFill>
                </a:rPr>
                <a:t>NỘI DUNG 3</a:t>
              </a:r>
              <a:endParaRPr lang="vi-VN" sz="2000" b="1">
                <a:solidFill>
                  <a:schemeClr val="bg1"/>
                </a:solidFill>
              </a:endParaRPr>
            </a:p>
          </p:txBody>
        </p:sp>
      </p:grpSp>
      <p:grpSp>
        <p:nvGrpSpPr>
          <p:cNvPr id="30" name="Group 29">
            <a:extLst>
              <a:ext uri="{FF2B5EF4-FFF2-40B4-BE49-F238E27FC236}">
                <a16:creationId xmlns:a16="http://schemas.microsoft.com/office/drawing/2014/main" id="{1F9B239A-79B9-460D-A0DA-735D26363CA0}"/>
              </a:ext>
            </a:extLst>
          </p:cNvPr>
          <p:cNvGrpSpPr/>
          <p:nvPr/>
        </p:nvGrpSpPr>
        <p:grpSpPr>
          <a:xfrm>
            <a:off x="4195114" y="7323458"/>
            <a:ext cx="2746203" cy="2077564"/>
            <a:chOff x="3677206" y="4555462"/>
            <a:chExt cx="2746203" cy="2077564"/>
          </a:xfrm>
        </p:grpSpPr>
        <p:sp>
          <p:nvSpPr>
            <p:cNvPr id="28" name="Rectangle 27">
              <a:hlinkClick r:id="rId11" action="ppaction://hlinksldjump"/>
              <a:extLst>
                <a:ext uri="{FF2B5EF4-FFF2-40B4-BE49-F238E27FC236}">
                  <a16:creationId xmlns:a16="http://schemas.microsoft.com/office/drawing/2014/main" id="{AAA9FB65-9AA7-4847-AAC4-EE16178A65B1}"/>
                </a:ext>
              </a:extLst>
            </p:cNvPr>
            <p:cNvSpPr/>
            <p:nvPr/>
          </p:nvSpPr>
          <p:spPr>
            <a:xfrm>
              <a:off x="3721361" y="4555462"/>
              <a:ext cx="2702048" cy="1527350"/>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AD34F168-F20D-4F93-ADAA-853D9DEC7A88}"/>
                </a:ext>
              </a:extLst>
            </p:cNvPr>
            <p:cNvSpPr txBox="1"/>
            <p:nvPr/>
          </p:nvSpPr>
          <p:spPr>
            <a:xfrm>
              <a:off x="3677206" y="6232916"/>
              <a:ext cx="1544249" cy="400110"/>
            </a:xfrm>
            <a:prstGeom prst="rect">
              <a:avLst/>
            </a:prstGeom>
            <a:noFill/>
          </p:spPr>
          <p:txBody>
            <a:bodyPr wrap="square" rtlCol="0">
              <a:spAutoFit/>
            </a:bodyPr>
            <a:lstStyle/>
            <a:p>
              <a:r>
                <a:rPr lang="en-US" sz="2000" b="1">
                  <a:solidFill>
                    <a:schemeClr val="bg1"/>
                  </a:solidFill>
                </a:rPr>
                <a:t>NỘI DUNG 4</a:t>
              </a:r>
              <a:endParaRPr lang="vi-VN" sz="2000" b="1">
                <a:solidFill>
                  <a:schemeClr val="bg1"/>
                </a:solidFill>
              </a:endParaRPr>
            </a:p>
          </p:txBody>
        </p:sp>
      </p:grpSp>
      <p:sp>
        <p:nvSpPr>
          <p:cNvPr id="35" name="TextBox 34">
            <a:extLst>
              <a:ext uri="{FF2B5EF4-FFF2-40B4-BE49-F238E27FC236}">
                <a16:creationId xmlns:a16="http://schemas.microsoft.com/office/drawing/2014/main" id="{A696FC21-03F2-45C5-9B17-B6A1D5112FAD}"/>
              </a:ext>
            </a:extLst>
          </p:cNvPr>
          <p:cNvSpPr txBox="1"/>
          <p:nvPr/>
        </p:nvSpPr>
        <p:spPr>
          <a:xfrm>
            <a:off x="13437044" y="5093625"/>
            <a:ext cx="3521122" cy="523220"/>
          </a:xfrm>
          <a:prstGeom prst="rect">
            <a:avLst/>
          </a:prstGeom>
          <a:noFill/>
        </p:spPr>
        <p:txBody>
          <a:bodyPr wrap="square" rtlCol="0">
            <a:spAutoFit/>
          </a:bodyPr>
          <a:lstStyle/>
          <a:p>
            <a:r>
              <a:rPr lang="en-US" sz="2800" b="1">
                <a:solidFill>
                  <a:schemeClr val="bg1"/>
                </a:solidFill>
                <a:latin typeface="Arial" panose="020B0604020202020204" pitchFamily="34" charset="0"/>
                <a:cs typeface="Arial" panose="020B0604020202020204" pitchFamily="34" charset="0"/>
              </a:rPr>
              <a:t>CHỦ ĐỀ NỘI DUNG</a:t>
            </a:r>
            <a:endParaRPr lang="vi-VN" sz="2800" b="1">
              <a:solidFill>
                <a:schemeClr val="bg1"/>
              </a:solidFill>
              <a:latin typeface="Arial" panose="020B0604020202020204" pitchFamily="34" charset="0"/>
              <a:cs typeface="Arial" panose="020B0604020202020204" pitchFamily="34" charset="0"/>
            </a:endParaRPr>
          </a:p>
        </p:txBody>
      </p:sp>
      <p:sp>
        <p:nvSpPr>
          <p:cNvPr id="37" name="Hộp Văn bản 36">
            <a:extLst>
              <a:ext uri="{FF2B5EF4-FFF2-40B4-BE49-F238E27FC236}">
                <a16:creationId xmlns:a16="http://schemas.microsoft.com/office/drawing/2014/main" id="{DFD9ABC4-9BE8-3A96-2F4A-B80D9A486E85}"/>
              </a:ext>
            </a:extLst>
          </p:cNvPr>
          <p:cNvSpPr txBox="1"/>
          <p:nvPr/>
        </p:nvSpPr>
        <p:spPr>
          <a:xfrm>
            <a:off x="3684494" y="2868706"/>
            <a:ext cx="4141694" cy="369332"/>
          </a:xfrm>
          <a:prstGeom prst="rect">
            <a:avLst/>
          </a:prstGeom>
          <a:noFill/>
        </p:spPr>
        <p:txBody>
          <a:bodyPr wrap="square" rtlCol="0">
            <a:spAutoFit/>
          </a:bodyPr>
          <a:lstStyle/>
          <a:p>
            <a:endParaRPr lang="vi-VN" dirty="0">
              <a:solidFill>
                <a:schemeClr val="bg1"/>
              </a:solidFill>
            </a:endParaRPr>
          </a:p>
        </p:txBody>
      </p:sp>
      <p:sp>
        <p:nvSpPr>
          <p:cNvPr id="39" name="Hộp Văn bản 38">
            <a:extLst>
              <a:ext uri="{FF2B5EF4-FFF2-40B4-BE49-F238E27FC236}">
                <a16:creationId xmlns:a16="http://schemas.microsoft.com/office/drawing/2014/main" id="{35DB9F1A-8BDC-8AA6-63D2-C6A16D71A907}"/>
              </a:ext>
            </a:extLst>
          </p:cNvPr>
          <p:cNvSpPr txBox="1"/>
          <p:nvPr/>
        </p:nvSpPr>
        <p:spPr>
          <a:xfrm>
            <a:off x="2390966" y="2796824"/>
            <a:ext cx="7419368" cy="2585323"/>
          </a:xfrm>
          <a:prstGeom prst="rect">
            <a:avLst/>
          </a:prstGeom>
          <a:solidFill>
            <a:schemeClr val="accent2"/>
          </a:solidFill>
        </p:spPr>
        <p:txBody>
          <a:bodyPr wrap="square" rtlCol="0">
            <a:spAutoFit/>
          </a:bodyPr>
          <a:lstStyle/>
          <a:p>
            <a:r>
              <a:rPr lang="en-US" sz="1800" dirty="0">
                <a:solidFill>
                  <a:schemeClr val="bg1"/>
                </a:solidFill>
                <a:effectLst/>
                <a:latin typeface="Times New Roman" panose="02020603050405020304" pitchFamily="18" charset="0"/>
                <a:ea typeface="SimSun" panose="02010600030101010101" pitchFamily="2" charset="-122"/>
              </a:rPr>
              <a:t>Trong </a:t>
            </a:r>
            <a:r>
              <a:rPr lang="en-US" sz="1800" dirty="0" err="1">
                <a:solidFill>
                  <a:schemeClr val="bg1"/>
                </a:solidFill>
                <a:effectLst/>
                <a:latin typeface="Times New Roman" panose="02020603050405020304" pitchFamily="18" charset="0"/>
                <a:ea typeface="SimSun" panose="02010600030101010101" pitchFamily="2" charset="-122"/>
              </a:rPr>
              <a:t>quá</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trình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thực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hiện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dự</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án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Quản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lý</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dự</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chúng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tôi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đã</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thành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công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xây</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dựng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một</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chương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trình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phép</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quản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lý</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thống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kê</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và</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hiển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thị</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thông</a:t>
            </a:r>
            <a:r>
              <a:rPr lang="en-US" sz="1800" dirty="0">
                <a:solidFill>
                  <a:schemeClr val="bg1"/>
                </a:solidFill>
                <a:effectLst/>
                <a:latin typeface="Times New Roman" panose="02020603050405020304" pitchFamily="18" charset="0"/>
                <a:ea typeface="SimSun" panose="02010600030101010101" pitchFamily="2" charset="-122"/>
              </a:rPr>
              <a:t> tin </a:t>
            </a:r>
            <a:r>
              <a:rPr lang="en-US" sz="1800" dirty="0" err="1">
                <a:solidFill>
                  <a:schemeClr val="bg1"/>
                </a:solidFill>
                <a:effectLst/>
                <a:latin typeface="Times New Roman" panose="02020603050405020304" pitchFamily="18" charset="0"/>
                <a:ea typeface="SimSun" panose="02010600030101010101" pitchFamily="2" charset="-122"/>
              </a:rPr>
              <a:t>của</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dự</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vào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trường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đại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học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Chương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trình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này</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phép</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chúng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tôi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quản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lý</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thông</a:t>
            </a:r>
            <a:r>
              <a:rPr lang="en-US" sz="1800" dirty="0">
                <a:solidFill>
                  <a:schemeClr val="bg1"/>
                </a:solidFill>
                <a:effectLst/>
                <a:latin typeface="Times New Roman" panose="02020603050405020304" pitchFamily="18" charset="0"/>
                <a:ea typeface="SimSun" panose="02010600030101010101" pitchFamily="2" charset="-122"/>
              </a:rPr>
              <a:t> tin </a:t>
            </a:r>
            <a:r>
              <a:rPr lang="en-US" sz="1800" dirty="0" err="1">
                <a:solidFill>
                  <a:schemeClr val="bg1"/>
                </a:solidFill>
                <a:effectLst/>
                <a:latin typeface="Times New Roman" panose="02020603050405020304" pitchFamily="18" charset="0"/>
                <a:ea typeface="SimSun" panose="02010600030101010101" pitchFamily="2" charset="-122"/>
              </a:rPr>
              <a:t>chính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của</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mỗi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cũng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như</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thông</a:t>
            </a:r>
            <a:r>
              <a:rPr lang="en-US" sz="1800" dirty="0">
                <a:solidFill>
                  <a:schemeClr val="bg1"/>
                </a:solidFill>
                <a:effectLst/>
                <a:latin typeface="Times New Roman" panose="02020603050405020304" pitchFamily="18" charset="0"/>
                <a:ea typeface="SimSun" panose="02010600030101010101" pitchFamily="2" charset="-122"/>
              </a:rPr>
              <a:t> tin </a:t>
            </a:r>
            <a:r>
              <a:rPr lang="en-US" sz="1800" dirty="0" err="1">
                <a:solidFill>
                  <a:schemeClr val="bg1"/>
                </a:solidFill>
                <a:effectLst/>
                <a:latin typeface="Times New Roman" panose="02020603050405020304" pitchFamily="18" charset="0"/>
                <a:ea typeface="SimSun" panose="02010600030101010101" pitchFamily="2" charset="-122"/>
              </a:rPr>
              <a:t>riêng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biệt</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của</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dự</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năng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khiếu</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Chúng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tôi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đã</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cung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cấp</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chức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năng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như</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tạo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danh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sách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liệt</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kê</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đậu</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sắp</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xếp</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tìm</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kiếm</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và</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thống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kê</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theo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tiêu</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khác</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nhau</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Ngoài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ra</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chúng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tôi</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cũng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hiển</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thị</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phiếu</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báo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điểm</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cho</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từng</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thí</a:t>
            </a:r>
            <a:r>
              <a:rPr lang="en-US" sz="1800" dirty="0">
                <a:solidFill>
                  <a:schemeClr val="bg1"/>
                </a:solidFill>
                <a:effectLst/>
                <a:latin typeface="Times New Roman" panose="02020603050405020304" pitchFamily="18" charset="0"/>
                <a:ea typeface="SimSun" panose="02010600030101010101" pitchFamily="2" charset="-122"/>
              </a:rPr>
              <a:t> </a:t>
            </a:r>
            <a:r>
              <a:rPr lang="en-US" sz="1800" dirty="0" err="1">
                <a:solidFill>
                  <a:schemeClr val="bg1"/>
                </a:solidFill>
                <a:effectLst/>
                <a:latin typeface="Times New Roman" panose="02020603050405020304" pitchFamily="18" charset="0"/>
                <a:ea typeface="SimSun" panose="02010600030101010101" pitchFamily="2" charset="-122"/>
              </a:rPr>
              <a:t>sinh</a:t>
            </a:r>
            <a:r>
              <a:rPr lang="en-US" sz="1800" dirty="0">
                <a:solidFill>
                  <a:schemeClr val="bg1"/>
                </a:solidFill>
                <a:effectLst/>
                <a:latin typeface="Times New Roman" panose="02020603050405020304" pitchFamily="18" charset="0"/>
                <a:ea typeface="SimSun" panose="02010600030101010101" pitchFamily="2" charset="-122"/>
              </a:rPr>
              <a:t>.</a:t>
            </a:r>
            <a:endParaRPr lang="vi-VN" sz="1800" dirty="0">
              <a:solidFill>
                <a:schemeClr val="bg1"/>
              </a:solidFill>
              <a:effectLst/>
              <a:latin typeface="Times New Roman" panose="02020603050405020304" pitchFamily="18" charset="0"/>
              <a:ea typeface="SimSun" panose="02010600030101010101" pitchFamily="2" charset="-122"/>
            </a:endParaRPr>
          </a:p>
          <a:p>
            <a:endParaRPr lang="vi-VN" dirty="0"/>
          </a:p>
        </p:txBody>
      </p:sp>
    </p:spTree>
    <p:extLst>
      <p:ext uri="{BB962C8B-B14F-4D97-AF65-F5344CB8AC3E}">
        <p14:creationId xmlns:p14="http://schemas.microsoft.com/office/powerpoint/2010/main" val="2443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Group</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7" y="2875001"/>
                <a:ext cx="2528047"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Name</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Chủ đề nội dung</a:t>
            </a:r>
            <a:endParaRPr lang="vi-VN" sz="2400" b="1"/>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5"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KẾT LUẬN</a:t>
            </a:r>
            <a:endParaRPr lang="vi-VN" b="1">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1E9252A8-5B23-4A50-8914-620FC46D3095}"/>
              </a:ext>
            </a:extLst>
          </p:cNvPr>
          <p:cNvSpPr/>
          <p:nvPr/>
        </p:nvSpPr>
        <p:spPr>
          <a:xfrm>
            <a:off x="12986762" y="2052574"/>
            <a:ext cx="4166413" cy="2792977"/>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Group 13">
            <a:extLst>
              <a:ext uri="{FF2B5EF4-FFF2-40B4-BE49-F238E27FC236}">
                <a16:creationId xmlns:a16="http://schemas.microsoft.com/office/drawing/2014/main" id="{37A4ED77-9C01-4403-8E2F-8DE1F117AD41}"/>
              </a:ext>
            </a:extLst>
          </p:cNvPr>
          <p:cNvGrpSpPr/>
          <p:nvPr/>
        </p:nvGrpSpPr>
        <p:grpSpPr>
          <a:xfrm>
            <a:off x="-3384977" y="2230734"/>
            <a:ext cx="2718948" cy="2017213"/>
            <a:chOff x="485518" y="2230734"/>
            <a:chExt cx="2718948" cy="2017213"/>
          </a:xfrm>
        </p:grpSpPr>
        <p:sp>
          <p:nvSpPr>
            <p:cNvPr id="25" name="Rectangle 24">
              <a:hlinkClick r:id="rId7" action="ppaction://hlinksldjump"/>
              <a:extLst>
                <a:ext uri="{FF2B5EF4-FFF2-40B4-BE49-F238E27FC236}">
                  <a16:creationId xmlns:a16="http://schemas.microsoft.com/office/drawing/2014/main" id="{7889DCB5-5181-4B29-AEB7-12ED0C3A5F34}"/>
                </a:ext>
              </a:extLst>
            </p:cNvPr>
            <p:cNvSpPr/>
            <p:nvPr/>
          </p:nvSpPr>
          <p:spPr>
            <a:xfrm>
              <a:off x="502418" y="2230734"/>
              <a:ext cx="2702048" cy="152735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BB152784-0D46-4DFA-B29E-B04B59FD1461}"/>
                </a:ext>
              </a:extLst>
            </p:cNvPr>
            <p:cNvSpPr txBox="1"/>
            <p:nvPr/>
          </p:nvSpPr>
          <p:spPr>
            <a:xfrm>
              <a:off x="485518" y="3847837"/>
              <a:ext cx="1544249" cy="400110"/>
            </a:xfrm>
            <a:prstGeom prst="rect">
              <a:avLst/>
            </a:prstGeom>
            <a:noFill/>
          </p:spPr>
          <p:txBody>
            <a:bodyPr wrap="square" rtlCol="0">
              <a:spAutoFit/>
            </a:bodyPr>
            <a:lstStyle/>
            <a:p>
              <a:r>
                <a:rPr lang="en-US" sz="2000" b="1">
                  <a:solidFill>
                    <a:schemeClr val="bg1"/>
                  </a:solidFill>
                </a:rPr>
                <a:t>NỘI DUNG 1</a:t>
              </a:r>
              <a:endParaRPr lang="vi-VN" sz="2000" b="1">
                <a:solidFill>
                  <a:schemeClr val="bg1"/>
                </a:solidFill>
              </a:endParaRPr>
            </a:p>
          </p:txBody>
        </p:sp>
      </p:grpSp>
      <p:grpSp>
        <p:nvGrpSpPr>
          <p:cNvPr id="18" name="Group 17">
            <a:extLst>
              <a:ext uri="{FF2B5EF4-FFF2-40B4-BE49-F238E27FC236}">
                <a16:creationId xmlns:a16="http://schemas.microsoft.com/office/drawing/2014/main" id="{12E953BB-9E1B-4792-AEE6-8A4E175C2509}"/>
              </a:ext>
            </a:extLst>
          </p:cNvPr>
          <p:cNvGrpSpPr/>
          <p:nvPr/>
        </p:nvGrpSpPr>
        <p:grpSpPr>
          <a:xfrm>
            <a:off x="-3470470" y="5093625"/>
            <a:ext cx="2746202" cy="1985040"/>
            <a:chOff x="3677207" y="2230734"/>
            <a:chExt cx="2746202" cy="1985040"/>
          </a:xfrm>
        </p:grpSpPr>
        <p:sp>
          <p:nvSpPr>
            <p:cNvPr id="26" name="Rectangle 25">
              <a:hlinkClick r:id="rId9" action="ppaction://hlinksldjump"/>
              <a:extLst>
                <a:ext uri="{FF2B5EF4-FFF2-40B4-BE49-F238E27FC236}">
                  <a16:creationId xmlns:a16="http://schemas.microsoft.com/office/drawing/2014/main" id="{1A38B3C9-2ABA-483D-B53B-BEC3C089B425}"/>
                </a:ext>
              </a:extLst>
            </p:cNvPr>
            <p:cNvSpPr/>
            <p:nvPr/>
          </p:nvSpPr>
          <p:spPr>
            <a:xfrm>
              <a:off x="3721361" y="2230734"/>
              <a:ext cx="2702048" cy="152735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extBox 31">
              <a:extLst>
                <a:ext uri="{FF2B5EF4-FFF2-40B4-BE49-F238E27FC236}">
                  <a16:creationId xmlns:a16="http://schemas.microsoft.com/office/drawing/2014/main" id="{496C505D-E8E6-43B8-BFB1-37F4FE99949B}"/>
                </a:ext>
              </a:extLst>
            </p:cNvPr>
            <p:cNvSpPr txBox="1"/>
            <p:nvPr/>
          </p:nvSpPr>
          <p:spPr>
            <a:xfrm>
              <a:off x="3677207" y="3815664"/>
              <a:ext cx="1544249" cy="400110"/>
            </a:xfrm>
            <a:prstGeom prst="rect">
              <a:avLst/>
            </a:prstGeom>
            <a:noFill/>
          </p:spPr>
          <p:txBody>
            <a:bodyPr wrap="square" rtlCol="0">
              <a:spAutoFit/>
            </a:bodyPr>
            <a:lstStyle/>
            <a:p>
              <a:r>
                <a:rPr lang="en-US" sz="2000" b="1">
                  <a:solidFill>
                    <a:schemeClr val="bg1"/>
                  </a:solidFill>
                </a:rPr>
                <a:t>NỘI DUNG 2</a:t>
              </a:r>
              <a:endParaRPr lang="vi-VN" sz="2000" b="1">
                <a:solidFill>
                  <a:schemeClr val="bg1"/>
                </a:solidFill>
              </a:endParaRPr>
            </a:p>
          </p:txBody>
        </p:sp>
      </p:grpSp>
      <p:grpSp>
        <p:nvGrpSpPr>
          <p:cNvPr id="19" name="Group 18">
            <a:extLst>
              <a:ext uri="{FF2B5EF4-FFF2-40B4-BE49-F238E27FC236}">
                <a16:creationId xmlns:a16="http://schemas.microsoft.com/office/drawing/2014/main" id="{788230A2-59F5-4C20-9694-88F03FCF1A7D}"/>
              </a:ext>
            </a:extLst>
          </p:cNvPr>
          <p:cNvGrpSpPr/>
          <p:nvPr/>
        </p:nvGrpSpPr>
        <p:grpSpPr>
          <a:xfrm>
            <a:off x="458289" y="7548363"/>
            <a:ext cx="2718949" cy="2119744"/>
            <a:chOff x="485517" y="4544367"/>
            <a:chExt cx="2718949" cy="2119744"/>
          </a:xfrm>
        </p:grpSpPr>
        <p:sp>
          <p:nvSpPr>
            <p:cNvPr id="27" name="Rectangle 26">
              <a:hlinkClick r:id="rId11" action="ppaction://hlinksldjump"/>
              <a:extLst>
                <a:ext uri="{FF2B5EF4-FFF2-40B4-BE49-F238E27FC236}">
                  <a16:creationId xmlns:a16="http://schemas.microsoft.com/office/drawing/2014/main" id="{997348B5-B754-4AD2-B747-3AD0F73713DC}"/>
                </a:ext>
              </a:extLst>
            </p:cNvPr>
            <p:cNvSpPr/>
            <p:nvPr/>
          </p:nvSpPr>
          <p:spPr>
            <a:xfrm>
              <a:off x="502418" y="4544367"/>
              <a:ext cx="2702048" cy="1527350"/>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extBox 32">
              <a:extLst>
                <a:ext uri="{FF2B5EF4-FFF2-40B4-BE49-F238E27FC236}">
                  <a16:creationId xmlns:a16="http://schemas.microsoft.com/office/drawing/2014/main" id="{85860CEB-3165-4534-A5BA-FA82AC567DAB}"/>
                </a:ext>
              </a:extLst>
            </p:cNvPr>
            <p:cNvSpPr txBox="1"/>
            <p:nvPr/>
          </p:nvSpPr>
          <p:spPr>
            <a:xfrm>
              <a:off x="485517" y="6264001"/>
              <a:ext cx="1544249" cy="400110"/>
            </a:xfrm>
            <a:prstGeom prst="rect">
              <a:avLst/>
            </a:prstGeom>
            <a:noFill/>
          </p:spPr>
          <p:txBody>
            <a:bodyPr wrap="square" rtlCol="0">
              <a:spAutoFit/>
            </a:bodyPr>
            <a:lstStyle/>
            <a:p>
              <a:r>
                <a:rPr lang="en-US" sz="2000" b="1">
                  <a:solidFill>
                    <a:schemeClr val="bg1"/>
                  </a:solidFill>
                </a:rPr>
                <a:t>NỘI DUNG 3</a:t>
              </a:r>
              <a:endParaRPr lang="vi-VN" sz="2000" b="1">
                <a:solidFill>
                  <a:schemeClr val="bg1"/>
                </a:solidFill>
              </a:endParaRPr>
            </a:p>
          </p:txBody>
        </p:sp>
      </p:grpSp>
      <p:grpSp>
        <p:nvGrpSpPr>
          <p:cNvPr id="30" name="Group 29">
            <a:extLst>
              <a:ext uri="{FF2B5EF4-FFF2-40B4-BE49-F238E27FC236}">
                <a16:creationId xmlns:a16="http://schemas.microsoft.com/office/drawing/2014/main" id="{1F9B239A-79B9-460D-A0DA-735D26363CA0}"/>
              </a:ext>
            </a:extLst>
          </p:cNvPr>
          <p:cNvGrpSpPr/>
          <p:nvPr/>
        </p:nvGrpSpPr>
        <p:grpSpPr>
          <a:xfrm>
            <a:off x="4195114" y="7323458"/>
            <a:ext cx="2746203" cy="2077564"/>
            <a:chOff x="3677206" y="4555462"/>
            <a:chExt cx="2746203" cy="2077564"/>
          </a:xfrm>
        </p:grpSpPr>
        <p:sp>
          <p:nvSpPr>
            <p:cNvPr id="28" name="Rectangle 27">
              <a:hlinkClick r:id="rId13" action="ppaction://hlinksldjump"/>
              <a:extLst>
                <a:ext uri="{FF2B5EF4-FFF2-40B4-BE49-F238E27FC236}">
                  <a16:creationId xmlns:a16="http://schemas.microsoft.com/office/drawing/2014/main" id="{AAA9FB65-9AA7-4847-AAC4-EE16178A65B1}"/>
                </a:ext>
              </a:extLst>
            </p:cNvPr>
            <p:cNvSpPr/>
            <p:nvPr/>
          </p:nvSpPr>
          <p:spPr>
            <a:xfrm>
              <a:off x="3721361" y="4555462"/>
              <a:ext cx="2702048" cy="1527350"/>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AD34F168-F20D-4F93-ADAA-853D9DEC7A88}"/>
                </a:ext>
              </a:extLst>
            </p:cNvPr>
            <p:cNvSpPr txBox="1"/>
            <p:nvPr/>
          </p:nvSpPr>
          <p:spPr>
            <a:xfrm>
              <a:off x="3677206" y="6232916"/>
              <a:ext cx="1544249" cy="400110"/>
            </a:xfrm>
            <a:prstGeom prst="rect">
              <a:avLst/>
            </a:prstGeom>
            <a:noFill/>
          </p:spPr>
          <p:txBody>
            <a:bodyPr wrap="square" rtlCol="0">
              <a:spAutoFit/>
            </a:bodyPr>
            <a:lstStyle/>
            <a:p>
              <a:r>
                <a:rPr lang="en-US" sz="2000" b="1">
                  <a:solidFill>
                    <a:schemeClr val="bg1"/>
                  </a:solidFill>
                </a:rPr>
                <a:t>NỘI DUNG 4</a:t>
              </a:r>
              <a:endParaRPr lang="vi-VN" sz="2000" b="1">
                <a:solidFill>
                  <a:schemeClr val="bg1"/>
                </a:solidFill>
              </a:endParaRPr>
            </a:p>
          </p:txBody>
        </p:sp>
      </p:grpSp>
      <p:sp>
        <p:nvSpPr>
          <p:cNvPr id="35" name="TextBox 34">
            <a:extLst>
              <a:ext uri="{FF2B5EF4-FFF2-40B4-BE49-F238E27FC236}">
                <a16:creationId xmlns:a16="http://schemas.microsoft.com/office/drawing/2014/main" id="{A696FC21-03F2-45C5-9B17-B6A1D5112FAD}"/>
              </a:ext>
            </a:extLst>
          </p:cNvPr>
          <p:cNvSpPr txBox="1"/>
          <p:nvPr/>
        </p:nvSpPr>
        <p:spPr>
          <a:xfrm>
            <a:off x="13437044" y="5093625"/>
            <a:ext cx="3521122" cy="523220"/>
          </a:xfrm>
          <a:prstGeom prst="rect">
            <a:avLst/>
          </a:prstGeom>
          <a:noFill/>
        </p:spPr>
        <p:txBody>
          <a:bodyPr wrap="square" rtlCol="0">
            <a:spAutoFit/>
          </a:bodyPr>
          <a:lstStyle/>
          <a:p>
            <a:r>
              <a:rPr lang="en-US" sz="2800" b="1">
                <a:solidFill>
                  <a:schemeClr val="bg1"/>
                </a:solidFill>
                <a:latin typeface="Arial" panose="020B0604020202020204" pitchFamily="34" charset="0"/>
                <a:cs typeface="Arial" panose="020B0604020202020204" pitchFamily="34" charset="0"/>
              </a:rPr>
              <a:t>CHỦ ĐỀ NỘI DUNG</a:t>
            </a:r>
            <a:endParaRPr lang="vi-VN" sz="2800" b="1">
              <a:solidFill>
                <a:schemeClr val="bg1"/>
              </a:solidFill>
              <a:latin typeface="Arial" panose="020B0604020202020204" pitchFamily="34" charset="0"/>
              <a:cs typeface="Arial" panose="020B0604020202020204" pitchFamily="34" charset="0"/>
            </a:endParaRPr>
          </a:p>
        </p:txBody>
      </p:sp>
      <p:sp>
        <p:nvSpPr>
          <p:cNvPr id="36" name="Rectangle: Rounded Corners 35">
            <a:extLst>
              <a:ext uri="{FF2B5EF4-FFF2-40B4-BE49-F238E27FC236}">
                <a16:creationId xmlns:a16="http://schemas.microsoft.com/office/drawing/2014/main" id="{4D484B6A-8E84-400F-A158-D4DBC2E4DDB0}"/>
              </a:ext>
            </a:extLst>
          </p:cNvPr>
          <p:cNvSpPr/>
          <p:nvPr/>
        </p:nvSpPr>
        <p:spPr>
          <a:xfrm>
            <a:off x="872746" y="1991576"/>
            <a:ext cx="10482768"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Chèn</a:t>
            </a:r>
            <a:r>
              <a:rPr lang="en-US" dirty="0"/>
              <a:t> video ở </a:t>
            </a:r>
            <a:r>
              <a:rPr lang="en-US" dirty="0" err="1"/>
              <a:t>đây</a:t>
            </a:r>
            <a:endParaRPr lang="vi-VN" dirty="0"/>
          </a:p>
        </p:txBody>
      </p:sp>
      <p:pic>
        <p:nvPicPr>
          <p:cNvPr id="38" name="0627">
            <a:hlinkClick r:id="" action="ppaction://media"/>
            <a:extLst>
              <a:ext uri="{FF2B5EF4-FFF2-40B4-BE49-F238E27FC236}">
                <a16:creationId xmlns:a16="http://schemas.microsoft.com/office/drawing/2014/main" id="{690EE98E-B24F-D65C-0C3A-0CBECC70525D}"/>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872746" y="1996418"/>
            <a:ext cx="10446508" cy="4531643"/>
          </a:xfrm>
          <a:prstGeom prst="rect">
            <a:avLst/>
          </a:prstGeom>
        </p:spPr>
      </p:pic>
    </p:spTree>
    <p:extLst>
      <p:ext uri="{BB962C8B-B14F-4D97-AF65-F5344CB8AC3E}">
        <p14:creationId xmlns:p14="http://schemas.microsoft.com/office/powerpoint/2010/main" val="204608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40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903883" y="2943345"/>
            <a:ext cx="7079532" cy="1107996"/>
          </a:xfrm>
          <a:prstGeom prst="rect">
            <a:avLst/>
          </a:prstGeom>
          <a:noFill/>
        </p:spPr>
        <p:txBody>
          <a:bodyPr wrap="square" rtlCol="0">
            <a:spAutoFit/>
          </a:bodyPr>
          <a:lstStyle/>
          <a:p>
            <a:pPr algn="ctr"/>
            <a:r>
              <a:rPr lang="en-US" sz="6600" b="1" dirty="0">
                <a:ln>
                  <a:solidFill>
                    <a:sysClr val="windowText" lastClr="000000"/>
                  </a:solidFill>
                </a:ln>
                <a:solidFill>
                  <a:schemeClr val="bg1"/>
                </a:solidFill>
                <a:latin typeface="Arial" panose="020B0604020202020204" pitchFamily="34" charset="0"/>
                <a:cs typeface="Arial" panose="020B0604020202020204" pitchFamily="34" charset="0"/>
              </a:rPr>
              <a:t>THANK</a:t>
            </a:r>
            <a:endParaRPr lang="vi-VN" sz="6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5463817" y="2807950"/>
            <a:ext cx="4014289" cy="1378786"/>
            <a:chOff x="4768326" y="2806488"/>
            <a:chExt cx="3106362" cy="1335741"/>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5132790" y="2806488"/>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4768326" y="2937656"/>
              <a:ext cx="2528047" cy="1073405"/>
            </a:xfrm>
            <a:prstGeom prst="rect">
              <a:avLst/>
            </a:prstGeom>
            <a:noFill/>
            <a:ln>
              <a:noFill/>
            </a:ln>
          </p:spPr>
          <p:txBody>
            <a:bodyPr wrap="square" rtlCol="0">
              <a:spAutoFit/>
            </a:bodyPr>
            <a:lstStyle/>
            <a:p>
              <a:pPr algn="ctr"/>
              <a:r>
                <a:rPr lang="en-US" sz="6600" b="1" dirty="0">
                  <a:latin typeface="Arial" panose="020B0604020202020204" pitchFamily="34" charset="0"/>
                  <a:cs typeface="Arial" panose="020B0604020202020204" pitchFamily="34" charset="0"/>
                </a:rPr>
                <a:t>YOU</a:t>
              </a:r>
              <a:endParaRPr lang="vi-VN" sz="66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2642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9" name="Picture 2" descr="Con chuột png | PNGEgg">
            <a:extLst>
              <a:ext uri="{FF2B5EF4-FFF2-40B4-BE49-F238E27FC236}">
                <a16:creationId xmlns:a16="http://schemas.microsoft.com/office/drawing/2014/main" id="{853E7402-E325-4141-A13D-4575BF0D10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3948283">
            <a:off x="7789165" y="3207570"/>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7"/>
          <a:stretch>
            <a:fillRect/>
          </a:stretch>
        </p:blipFill>
        <p:spPr>
          <a:xfrm>
            <a:off x="2062353" y="4186519"/>
            <a:ext cx="1827983" cy="2085446"/>
          </a:xfrm>
          <a:prstGeom prst="rect">
            <a:avLst/>
          </a:prstGeom>
        </p:spPr>
      </p:pic>
      <p:pic>
        <p:nvPicPr>
          <p:cNvPr id="10" name="Picture 9">
            <a:extLst>
              <a:ext uri="{FF2B5EF4-FFF2-40B4-BE49-F238E27FC236}">
                <a16:creationId xmlns:a16="http://schemas.microsoft.com/office/drawing/2014/main" id="{D1D0F28B-BD98-4FFB-A984-BD226CAEF881}"/>
              </a:ext>
            </a:extLst>
          </p:cNvPr>
          <p:cNvPicPr>
            <a:picLocks noChangeAspect="1"/>
          </p:cNvPicPr>
          <p:nvPr/>
        </p:nvPicPr>
        <p:blipFill rotWithShape="1">
          <a:blip r:embed="rId8"/>
          <a:srcRect r="35589" b="66830"/>
          <a:stretch/>
        </p:blipFill>
        <p:spPr>
          <a:xfrm>
            <a:off x="0" y="0"/>
            <a:ext cx="1296237" cy="280735"/>
          </a:xfrm>
          <a:prstGeom prst="rect">
            <a:avLst/>
          </a:prstGeom>
        </p:spPr>
      </p:pic>
      <p:pic>
        <p:nvPicPr>
          <p:cNvPr id="11" name="Picture 10">
            <a:extLst>
              <a:ext uri="{FF2B5EF4-FFF2-40B4-BE49-F238E27FC236}">
                <a16:creationId xmlns:a16="http://schemas.microsoft.com/office/drawing/2014/main" id="{BD236D91-692E-4F62-ABEE-DC3FF74CDADF}"/>
              </a:ext>
            </a:extLst>
          </p:cNvPr>
          <p:cNvPicPr>
            <a:picLocks noChangeAspect="1"/>
          </p:cNvPicPr>
          <p:nvPr/>
        </p:nvPicPr>
        <p:blipFill rotWithShape="1">
          <a:blip r:embed="rId8"/>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199779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1.48148E-6 L 0.05286 -0.00023 " pathEditMode="relative" rAng="0" ptsTypes="AA">
                                      <p:cBhvr>
                                        <p:cTn id="6" dur="750" fill="hold"/>
                                        <p:tgtEl>
                                          <p:spTgt spid="8"/>
                                        </p:tgtEl>
                                        <p:attrNameLst>
                                          <p:attrName>ppt_x</p:attrName>
                                          <p:attrName>ppt_y</p:attrName>
                                        </p:attrNameLst>
                                      </p:cBhvr>
                                      <p:rCtr x="2643" y="-23"/>
                                    </p:animMotion>
                                  </p:childTnLst>
                                </p:cTn>
                              </p:par>
                              <p:par>
                                <p:cTn id="7" presetID="1" presetClass="emph" presetSubtype="2" fill="hold" nodeType="withEffect">
                                  <p:stCondLst>
                                    <p:cond delay="0"/>
                                  </p:stCondLst>
                                  <p:childTnLst>
                                    <p:animClr clrSpc="rgb" dir="cw">
                                      <p:cBhvr>
                                        <p:cTn id="8" dur="750" fill="hold"/>
                                        <p:tgtEl>
                                          <p:spTgt spid="7"/>
                                        </p:tgtEl>
                                        <p:attrNameLst>
                                          <p:attrName>fillcolor</p:attrName>
                                        </p:attrNameLst>
                                      </p:cBhvr>
                                      <p:to>
                                        <a:srgbClr val="ED7D31"/>
                                      </p:to>
                                    </p:animClr>
                                    <p:set>
                                      <p:cBhvr>
                                        <p:cTn id="9" dur="750" fill="hold"/>
                                        <p:tgtEl>
                                          <p:spTgt spid="7"/>
                                        </p:tgtEl>
                                        <p:attrNameLst>
                                          <p:attrName>fill.type</p:attrName>
                                        </p:attrNameLst>
                                      </p:cBhvr>
                                      <p:to>
                                        <p:strVal val="solid"/>
                                      </p:to>
                                    </p:set>
                                    <p:set>
                                      <p:cBhvr>
                                        <p:cTn id="10" dur="750" fill="hold"/>
                                        <p:tgtEl>
                                          <p:spTgt spid="7"/>
                                        </p:tgtEl>
                                        <p:attrNameLst>
                                          <p:attrName>fill.on</p:attrName>
                                        </p:attrNameLst>
                                      </p:cBhvr>
                                      <p:to>
                                        <p:strVal val="tru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pic>
        <p:nvPicPr>
          <p:cNvPr id="10" name="Picture 2" descr="Con chuột png | PNGEgg">
            <a:extLst>
              <a:ext uri="{FF2B5EF4-FFF2-40B4-BE49-F238E27FC236}">
                <a16:creationId xmlns:a16="http://schemas.microsoft.com/office/drawing/2014/main" id="{F27895FC-1E24-4E55-903C-8FAA2221CB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16444008">
            <a:off x="3379220" y="4076721"/>
            <a:ext cx="492062" cy="5330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59FE54B-B989-47BE-8F5C-65AD96906BFB}"/>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8"/>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dirty="0">
                <a:solidFill>
                  <a:schemeClr val="bg1"/>
                </a:solidFill>
                <a:latin typeface="Arial"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96B1317B-0F0E-433A-843C-2E8A3F53AAB9}"/>
              </a:ext>
            </a:extLst>
          </p:cNvPr>
          <p:cNvPicPr>
            <a:picLocks noChangeAspect="1"/>
          </p:cNvPicPr>
          <p:nvPr/>
        </p:nvPicPr>
        <p:blipFill rotWithShape="1">
          <a:blip r:embed="rId9"/>
          <a:srcRect r="35589" b="66830"/>
          <a:stretch/>
        </p:blipFill>
        <p:spPr>
          <a:xfrm>
            <a:off x="0" y="0"/>
            <a:ext cx="1296237" cy="280735"/>
          </a:xfrm>
          <a:prstGeom prst="rect">
            <a:avLst/>
          </a:prstGeom>
        </p:spPr>
      </p:pic>
      <p:pic>
        <p:nvPicPr>
          <p:cNvPr id="15" name="Picture 14">
            <a:extLst>
              <a:ext uri="{FF2B5EF4-FFF2-40B4-BE49-F238E27FC236}">
                <a16:creationId xmlns:a16="http://schemas.microsoft.com/office/drawing/2014/main" id="{C2127AA2-A253-439B-825B-68FE5DDF2F8F}"/>
              </a:ext>
            </a:extLst>
          </p:cNvPr>
          <p:cNvPicPr>
            <a:picLocks noChangeAspect="1"/>
          </p:cNvPicPr>
          <p:nvPr/>
        </p:nvPicPr>
        <p:blipFill rotWithShape="1">
          <a:blip r:embed="rId9"/>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7910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3" name="Picture 2" descr="Con chuột png | PNGEgg">
            <a:extLst>
              <a:ext uri="{FF2B5EF4-FFF2-40B4-BE49-F238E27FC236}">
                <a16:creationId xmlns:a16="http://schemas.microsoft.com/office/drawing/2014/main" id="{61FD199F-FE8E-4349-870B-04E3EF7195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5056891">
            <a:off x="6456406" y="965101"/>
            <a:ext cx="492062" cy="5330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err="1">
                <a:solidFill>
                  <a:schemeClr val="bg1"/>
                </a:solidFill>
                <a:latin typeface="Arial" panose="020B0604020202020204" pitchFamily="34" charset="0"/>
                <a:cs typeface="Arial" panose="020B0604020202020204" pitchFamily="34" charset="0"/>
              </a:rPr>
              <a:t>Nhóm</a:t>
            </a:r>
            <a:r>
              <a:rPr lang="en-US" dirty="0">
                <a:solidFill>
                  <a:schemeClr val="bg1"/>
                </a:solidFill>
                <a:latin typeface="Arial" panose="020B0604020202020204" pitchFamily="34" charset="0"/>
                <a:cs typeface="Arial" panose="020B0604020202020204" pitchFamily="34" charset="0"/>
              </a:rPr>
              <a:t> 18</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15">
            <a:extLst>
              <a:ext uri="{FF2B5EF4-FFF2-40B4-BE49-F238E27FC236}">
                <a16:creationId xmlns:a16="http://schemas.microsoft.com/office/drawing/2014/main" id="{6E854A0E-E00F-4C5C-88B6-254A6E6C7866}"/>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7" name="Picture 16">
            <a:extLst>
              <a:ext uri="{FF2B5EF4-FFF2-40B4-BE49-F238E27FC236}">
                <a16:creationId xmlns:a16="http://schemas.microsoft.com/office/drawing/2014/main" id="{9CEBF8AD-F736-4C14-9254-A2808B4202C6}"/>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10489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err="1">
                <a:solidFill>
                  <a:schemeClr val="bg1"/>
                </a:solidFill>
                <a:latin typeface="Arial" panose="020B0604020202020204" pitchFamily="34" charset="0"/>
                <a:cs typeface="Arial" panose="020B0604020202020204" pitchFamily="34" charset="0"/>
              </a:rPr>
              <a:t>Nhóm</a:t>
            </a:r>
            <a:r>
              <a:rPr lang="en-US" dirty="0">
                <a:solidFill>
                  <a:schemeClr val="bg1"/>
                </a:solidFill>
                <a:latin typeface="Arial" panose="020B0604020202020204" pitchFamily="34" charset="0"/>
                <a:cs typeface="Arial" panose="020B0604020202020204" pitchFamily="34" charset="0"/>
              </a:rPr>
              <a:t> 18</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2" descr="Con chuột png | PNGEgg">
            <a:extLst>
              <a:ext uri="{FF2B5EF4-FFF2-40B4-BE49-F238E27FC236}">
                <a16:creationId xmlns:a16="http://schemas.microsoft.com/office/drawing/2014/main" id="{98D1EA35-242F-4ACA-AA32-AE6A8E2C29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9830671">
            <a:off x="9573140" y="6082411"/>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9BA4D6-D453-4366-BEFC-6E3C036A5F5D}"/>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8" name="Picture 17">
            <a:extLst>
              <a:ext uri="{FF2B5EF4-FFF2-40B4-BE49-F238E27FC236}">
                <a16:creationId xmlns:a16="http://schemas.microsoft.com/office/drawing/2014/main" id="{49312D00-3703-4225-8C7D-AE1F1161A840}"/>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78446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3165305" y="2875001"/>
            <a:ext cx="2984157" cy="1107996"/>
          </a:xfrm>
          <a:prstGeom prst="rect">
            <a:avLst/>
          </a:prstGeom>
          <a:noFill/>
        </p:spPr>
        <p:txBody>
          <a:bodyPr wrap="square" rtlCol="0">
            <a:spAutoFit/>
          </a:bodyPr>
          <a:lstStyle/>
          <a:p>
            <a:pPr algn="ctr"/>
            <a:r>
              <a:rPr lang="en-US" sz="6600" b="1" dirty="0" err="1">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6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9"/>
            <a:ext cx="2741898" cy="1335741"/>
            <a:chOff x="6105722" y="2761129"/>
            <a:chExt cx="2741898" cy="1335741"/>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1107996"/>
            </a:xfrm>
            <a:prstGeom prst="rect">
              <a:avLst/>
            </a:prstGeom>
            <a:noFill/>
            <a:ln>
              <a:noFill/>
            </a:ln>
          </p:spPr>
          <p:txBody>
            <a:bodyPr wrap="square" rtlCol="0">
              <a:spAutoFit/>
            </a:bodyPr>
            <a:lstStyle/>
            <a:p>
              <a:pPr algn="ctr"/>
              <a:r>
                <a:rPr lang="en-US" sz="6600" b="1" dirty="0">
                  <a:latin typeface="Arial" panose="020B0604020202020204" pitchFamily="34" charset="0"/>
                  <a:cs typeface="Arial" panose="020B0604020202020204" pitchFamily="34" charset="0"/>
                </a:rPr>
                <a:t>18</a:t>
              </a:r>
              <a:endParaRPr lang="vi-VN" sz="6600" b="1" dirty="0">
                <a:latin typeface="Arial" panose="020B0604020202020204" pitchFamily="34" charset="0"/>
                <a:cs typeface="Arial" panose="020B0604020202020204" pitchFamily="34" charset="0"/>
              </a:endParaRPr>
            </a:p>
          </p:txBody>
        </p:sp>
      </p:grpSp>
      <p:pic>
        <p:nvPicPr>
          <p:cNvPr id="12" name="y2mate.com - Pornhub Intro">
            <a:hlinkClick r:id="" action="ppaction://media"/>
            <a:extLst>
              <a:ext uri="{FF2B5EF4-FFF2-40B4-BE49-F238E27FC236}">
                <a16:creationId xmlns:a16="http://schemas.microsoft.com/office/drawing/2014/main" id="{02D26CDA-BBE0-4FF6-8197-9B1C11BC72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8604" y="-915865"/>
            <a:ext cx="487363" cy="487363"/>
          </a:xfrm>
          <a:prstGeom prst="rect">
            <a:avLst/>
          </a:prstGeom>
        </p:spPr>
      </p:pic>
    </p:spTree>
    <p:extLst>
      <p:ext uri="{BB962C8B-B14F-4D97-AF65-F5344CB8AC3E}">
        <p14:creationId xmlns:p14="http://schemas.microsoft.com/office/powerpoint/2010/main" val="5816564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018F0-54DF-475D-B511-21C5CD968720}"/>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04F1B2F6-DB9E-43F9-8423-AB464F5F160B}"/>
              </a:ext>
            </a:extLst>
          </p:cNvPr>
          <p:cNvSpPr txBox="1"/>
          <p:nvPr/>
        </p:nvSpPr>
        <p:spPr>
          <a:xfrm>
            <a:off x="2280138" y="278299"/>
            <a:ext cx="7631723" cy="830997"/>
          </a:xfrm>
          <a:prstGeom prst="rect">
            <a:avLst/>
          </a:prstGeom>
          <a:noFill/>
        </p:spPr>
        <p:txBody>
          <a:bodyPr wrap="square" rtlCol="0">
            <a:spAutoFit/>
          </a:bodyPr>
          <a:lstStyle/>
          <a:p>
            <a:pPr algn="ctr"/>
            <a:r>
              <a:rPr lang="en-US" sz="4800" b="1">
                <a:solidFill>
                  <a:schemeClr val="bg1"/>
                </a:solidFill>
                <a:latin typeface="Arial" panose="020B0604020202020204" pitchFamily="34" charset="0"/>
                <a:cs typeface="Arial" panose="020B0604020202020204" pitchFamily="34" charset="0"/>
              </a:rPr>
              <a:t>Thành </a:t>
            </a:r>
            <a:r>
              <a:rPr lang="en-US" sz="4800" b="1" err="1">
                <a:solidFill>
                  <a:schemeClr val="bg1"/>
                </a:solidFill>
                <a:latin typeface="Arial" panose="020B0604020202020204" pitchFamily="34" charset="0"/>
                <a:cs typeface="Arial" panose="020B0604020202020204" pitchFamily="34" charset="0"/>
              </a:rPr>
              <a:t>viên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trong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nhóm</a:t>
            </a:r>
            <a:endParaRPr lang="vi-VN" sz="4800" b="1">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4739D7-4500-46F6-B802-DFDCCA481059}"/>
              </a:ext>
            </a:extLst>
          </p:cNvPr>
          <p:cNvSpPr/>
          <p:nvPr/>
        </p:nvSpPr>
        <p:spPr>
          <a:xfrm>
            <a:off x="0" y="633046"/>
            <a:ext cx="2696308"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A5A0094E-69A6-4D2B-A318-4C53A0784A0C}"/>
              </a:ext>
            </a:extLst>
          </p:cNvPr>
          <p:cNvSpPr/>
          <p:nvPr/>
        </p:nvSpPr>
        <p:spPr>
          <a:xfrm>
            <a:off x="9601200" y="633046"/>
            <a:ext cx="2590800"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9E127C66-783C-4C4F-B20A-8DBD8E956333}"/>
              </a:ext>
            </a:extLst>
          </p:cNvPr>
          <p:cNvSpPr/>
          <p:nvPr/>
        </p:nvSpPr>
        <p:spPr>
          <a:xfrm>
            <a:off x="0" y="5791200"/>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46B6AFC1-EED0-429E-B2E7-B50D6D64F9F2}"/>
              </a:ext>
            </a:extLst>
          </p:cNvPr>
          <p:cNvGrpSpPr/>
          <p:nvPr/>
        </p:nvGrpSpPr>
        <p:grpSpPr>
          <a:xfrm>
            <a:off x="4879729" y="1618120"/>
            <a:ext cx="2432540" cy="3427658"/>
            <a:chOff x="6248399" y="1759256"/>
            <a:chExt cx="2432540" cy="3427658"/>
          </a:xfrm>
        </p:grpSpPr>
        <p:sp>
          <p:nvSpPr>
            <p:cNvPr id="11" name="Rectangle 10">
              <a:extLst>
                <a:ext uri="{FF2B5EF4-FFF2-40B4-BE49-F238E27FC236}">
                  <a16:creationId xmlns:a16="http://schemas.microsoft.com/office/drawing/2014/main" id="{F73F56CA-442F-4829-9174-A2390846A1A4}"/>
                </a:ext>
              </a:extLst>
            </p:cNvPr>
            <p:cNvSpPr/>
            <p:nvPr/>
          </p:nvSpPr>
          <p:spPr>
            <a:xfrm>
              <a:off x="62483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TextBox 20">
              <a:extLst>
                <a:ext uri="{FF2B5EF4-FFF2-40B4-BE49-F238E27FC236}">
                  <a16:creationId xmlns:a16="http://schemas.microsoft.com/office/drawing/2014/main" id="{338CAFAE-071C-41EE-BB66-54745CC2E0E9}"/>
                </a:ext>
              </a:extLst>
            </p:cNvPr>
            <p:cNvSpPr txBox="1"/>
            <p:nvPr/>
          </p:nvSpPr>
          <p:spPr>
            <a:xfrm>
              <a:off x="6714227" y="4254963"/>
              <a:ext cx="1500554"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Truyền</a:t>
              </a:r>
            </a:p>
          </p:txBody>
        </p:sp>
      </p:grpSp>
      <p:sp>
        <p:nvSpPr>
          <p:cNvPr id="23" name="Rectangle 22">
            <a:extLst>
              <a:ext uri="{FF2B5EF4-FFF2-40B4-BE49-F238E27FC236}">
                <a16:creationId xmlns:a16="http://schemas.microsoft.com/office/drawing/2014/main" id="{134BC6E3-DE0E-4C47-9ACC-23295A960D76}"/>
              </a:ext>
            </a:extLst>
          </p:cNvPr>
          <p:cNvSpPr/>
          <p:nvPr/>
        </p:nvSpPr>
        <p:spPr>
          <a:xfrm>
            <a:off x="0" y="6224954"/>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Hình ảnh 2" descr="Ảnh có chứa văn bản, Mặt người, người, trang phục&#10;&#10;Mô tả được tạo tự động">
            <a:extLst>
              <a:ext uri="{FF2B5EF4-FFF2-40B4-BE49-F238E27FC236}">
                <a16:creationId xmlns:a16="http://schemas.microsoft.com/office/drawing/2014/main" id="{D7E64DC3-C46C-E0F0-DCA2-FFBFDCA0E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722" y="1744772"/>
            <a:ext cx="1432982" cy="2146853"/>
          </a:xfrm>
          <a:prstGeom prst="rect">
            <a:avLst/>
          </a:prstGeom>
        </p:spPr>
      </p:pic>
    </p:spTree>
    <p:extLst>
      <p:ext uri="{BB962C8B-B14F-4D97-AF65-F5344CB8AC3E}">
        <p14:creationId xmlns:p14="http://schemas.microsoft.com/office/powerpoint/2010/main" val="17645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4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750" fill="hold"/>
                                        <p:tgtEl>
                                          <p:spTgt spid="26"/>
                                        </p:tgtEl>
                                        <p:attrNameLst>
                                          <p:attrName>ppt_x</p:attrName>
                                        </p:attrNameLst>
                                      </p:cBhvr>
                                      <p:tavLst>
                                        <p:tav tm="0">
                                          <p:val>
                                            <p:strVal val="#ppt_x"/>
                                          </p:val>
                                        </p:tav>
                                        <p:tav tm="100000">
                                          <p:val>
                                            <p:strVal val="#ppt_x"/>
                                          </p:val>
                                        </p:tav>
                                      </p:tavLst>
                                    </p:anim>
                                    <p:anim calcmode="lin" valueType="num">
                                      <p:cBhvr additive="base">
                                        <p:cTn id="19" dur="750" fill="hold"/>
                                        <p:tgtEl>
                                          <p:spTgt spid="26"/>
                                        </p:tgtEl>
                                        <p:attrNameLst>
                                          <p:attrName>ppt_y</p:attrName>
                                        </p:attrNameLst>
                                      </p:cBhvr>
                                      <p:tavLst>
                                        <p:tav tm="0">
                                          <p:val>
                                            <p:strVal val="1+#ppt_h/2"/>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60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1000" fill="hold"/>
                                        <p:tgtEl>
                                          <p:spTgt spid="23"/>
                                        </p:tgtEl>
                                        <p:attrNameLst>
                                          <p:attrName>ppt_x</p:attrName>
                                        </p:attrNameLst>
                                      </p:cBhvr>
                                      <p:tavLst>
                                        <p:tav tm="0">
                                          <p:val>
                                            <p:strVal val="1+#ppt_w/2"/>
                                          </p:val>
                                        </p:tav>
                                        <p:tav tm="100000">
                                          <p:val>
                                            <p:strVal val="#ppt_x"/>
                                          </p:val>
                                        </p:tav>
                                      </p:tavLst>
                                    </p:anim>
                                    <p:anim calcmode="lin" valueType="num">
                                      <p:cBhvr additive="base">
                                        <p:cTn id="27"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18445"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646331"/>
            </a:xfrm>
            <a:prstGeom prst="rect">
              <a:avLst/>
            </a:prstGeom>
            <a:noFill/>
          </p:spPr>
          <p:txBody>
            <a:bodyPr wrap="square" rtlCol="0">
              <a:spAutoFit/>
            </a:bodyPr>
            <a:lstStyle/>
            <a:p>
              <a:pPr algn="ctr"/>
              <a:r>
                <a:rPr lang="en-US" sz="3600" b="1" dirty="0" err="1">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18</a:t>
                </a:r>
                <a:endParaRPr lang="vi-VN" sz="3600" b="1" dirty="0">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t>Lập</a:t>
            </a:r>
            <a:r>
              <a:rPr lang="en-US" sz="2400" b="1" dirty="0"/>
              <a:t> </a:t>
            </a:r>
            <a:r>
              <a:rPr lang="en-US" sz="2400" b="1" dirty="0" err="1"/>
              <a:t>trình</a:t>
            </a:r>
            <a:r>
              <a:rPr lang="en-US" sz="2400" b="1" dirty="0"/>
              <a:t> </a:t>
            </a:r>
            <a:r>
              <a:rPr lang="en-US" sz="2400" b="1" dirty="0" err="1"/>
              <a:t>hướng</a:t>
            </a:r>
            <a:r>
              <a:rPr lang="en-US" sz="2400" b="1" dirty="0"/>
              <a:t> </a:t>
            </a:r>
            <a:r>
              <a:rPr lang="en-US" sz="2400" b="1" dirty="0" err="1"/>
              <a:t>đối</a:t>
            </a:r>
            <a:r>
              <a:rPr lang="en-US" sz="2400" b="1" dirty="0"/>
              <a:t> </a:t>
            </a:r>
            <a:r>
              <a:rPr lang="en-US" sz="2400" b="1" dirty="0" err="1"/>
              <a:t>tượng</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NỘI DUNG</a:t>
            </a:r>
            <a:endParaRPr lang="vi-VN" b="1" dirty="0">
              <a:solidFill>
                <a:srgbClr val="F7971D"/>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KẾT LUẬN</a:t>
            </a:r>
            <a:endParaRPr lang="vi-VN" b="1">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761233" y="1689257"/>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BB152784-0D46-4DFA-B29E-B04B59FD1461}"/>
              </a:ext>
            </a:extLst>
          </p:cNvPr>
          <p:cNvSpPr txBox="1"/>
          <p:nvPr/>
        </p:nvSpPr>
        <p:spPr>
          <a:xfrm>
            <a:off x="485518" y="3847837"/>
            <a:ext cx="2099420" cy="400110"/>
          </a:xfrm>
          <a:prstGeom prst="rect">
            <a:avLst/>
          </a:prstGeom>
          <a:noFill/>
        </p:spPr>
        <p:txBody>
          <a:bodyPr wrap="square" rtlCol="0">
            <a:spAutoFit/>
          </a:bodyPr>
          <a:lstStyle/>
          <a:p>
            <a:r>
              <a:rPr lang="en-US" sz="2000" b="1" dirty="0">
                <a:solidFill>
                  <a:schemeClr val="bg1"/>
                </a:solidFill>
              </a:rPr>
              <a:t>NỘI DUNG ĐỀ TÀI</a:t>
            </a:r>
            <a:endParaRPr lang="vi-VN" sz="2000" b="1" dirty="0">
              <a:solidFill>
                <a:schemeClr val="bg1"/>
              </a:solidFill>
            </a:endParaRPr>
          </a:p>
        </p:txBody>
      </p:sp>
      <p:sp>
        <p:nvSpPr>
          <p:cNvPr id="32" name="TextBox 31">
            <a:extLst>
              <a:ext uri="{FF2B5EF4-FFF2-40B4-BE49-F238E27FC236}">
                <a16:creationId xmlns:a16="http://schemas.microsoft.com/office/drawing/2014/main" id="{496C505D-E8E6-43B8-BFB1-37F4FE99949B}"/>
              </a:ext>
            </a:extLst>
          </p:cNvPr>
          <p:cNvSpPr txBox="1"/>
          <p:nvPr/>
        </p:nvSpPr>
        <p:spPr>
          <a:xfrm>
            <a:off x="3677206" y="3815664"/>
            <a:ext cx="2418794" cy="400110"/>
          </a:xfrm>
          <a:prstGeom prst="rect">
            <a:avLst/>
          </a:prstGeom>
          <a:noFill/>
        </p:spPr>
        <p:txBody>
          <a:bodyPr wrap="square" rtlCol="0">
            <a:spAutoFit/>
          </a:bodyPr>
          <a:lstStyle/>
          <a:p>
            <a:r>
              <a:rPr lang="en-US" sz="2000" b="1" dirty="0">
                <a:solidFill>
                  <a:schemeClr val="bg1"/>
                </a:solidFill>
              </a:rPr>
              <a:t>KẾ HOẠCH LÀM VIỆC</a:t>
            </a:r>
            <a:endParaRPr lang="vi-VN" sz="2000" b="1" dirty="0">
              <a:solidFill>
                <a:schemeClr val="bg1"/>
              </a:solidFill>
            </a:endParaRPr>
          </a:p>
        </p:txBody>
      </p:sp>
      <p:sp>
        <p:nvSpPr>
          <p:cNvPr id="33" name="TextBox 32">
            <a:extLst>
              <a:ext uri="{FF2B5EF4-FFF2-40B4-BE49-F238E27FC236}">
                <a16:creationId xmlns:a16="http://schemas.microsoft.com/office/drawing/2014/main" id="{85860CEB-3165-4534-A5BA-FA82AC567DAB}"/>
              </a:ext>
            </a:extLst>
          </p:cNvPr>
          <p:cNvSpPr txBox="1"/>
          <p:nvPr/>
        </p:nvSpPr>
        <p:spPr>
          <a:xfrm>
            <a:off x="485517" y="6264001"/>
            <a:ext cx="1544249" cy="400110"/>
          </a:xfrm>
          <a:prstGeom prst="rect">
            <a:avLst/>
          </a:prstGeom>
          <a:noFill/>
        </p:spPr>
        <p:txBody>
          <a:bodyPr wrap="square" rtlCol="0">
            <a:spAutoFit/>
          </a:bodyPr>
          <a:lstStyle/>
          <a:p>
            <a:r>
              <a:rPr lang="en-US" sz="2000" b="1" dirty="0">
                <a:solidFill>
                  <a:schemeClr val="bg1"/>
                </a:solidFill>
              </a:rPr>
              <a:t>SƠ ĐỒ LỚP</a:t>
            </a:r>
            <a:endParaRPr lang="vi-VN" sz="2000" b="1" dirty="0">
              <a:solidFill>
                <a:schemeClr val="bg1"/>
              </a:solidFill>
            </a:endParaRPr>
          </a:p>
        </p:txBody>
      </p:sp>
      <p:sp>
        <p:nvSpPr>
          <p:cNvPr id="34" name="TextBox 33">
            <a:extLst>
              <a:ext uri="{FF2B5EF4-FFF2-40B4-BE49-F238E27FC236}">
                <a16:creationId xmlns:a16="http://schemas.microsoft.com/office/drawing/2014/main" id="{AD34F168-F20D-4F93-ADAA-853D9DEC7A88}"/>
              </a:ext>
            </a:extLst>
          </p:cNvPr>
          <p:cNvSpPr txBox="1"/>
          <p:nvPr/>
        </p:nvSpPr>
        <p:spPr>
          <a:xfrm>
            <a:off x="3677206" y="6232916"/>
            <a:ext cx="2178471" cy="400110"/>
          </a:xfrm>
          <a:prstGeom prst="rect">
            <a:avLst/>
          </a:prstGeom>
          <a:noFill/>
        </p:spPr>
        <p:txBody>
          <a:bodyPr wrap="square" rtlCol="0">
            <a:spAutoFit/>
          </a:bodyPr>
          <a:lstStyle/>
          <a:p>
            <a:r>
              <a:rPr lang="en-US" sz="2000" b="1" dirty="0">
                <a:solidFill>
                  <a:schemeClr val="bg1"/>
                </a:solidFill>
              </a:rPr>
              <a:t>CÁC HÀM XỬ LÝ</a:t>
            </a:r>
            <a:endParaRPr lang="vi-VN" sz="2000" b="1" dirty="0">
              <a:solidFill>
                <a:schemeClr val="bg1"/>
              </a:solidFill>
            </a:endParaRPr>
          </a:p>
        </p:txBody>
      </p:sp>
      <p:sp>
        <p:nvSpPr>
          <p:cNvPr id="35" name="TextBox 34">
            <a:extLst>
              <a:ext uri="{FF2B5EF4-FFF2-40B4-BE49-F238E27FC236}">
                <a16:creationId xmlns:a16="http://schemas.microsoft.com/office/drawing/2014/main" id="{A696FC21-03F2-45C5-9B17-B6A1D5112FAD}"/>
              </a:ext>
            </a:extLst>
          </p:cNvPr>
          <p:cNvSpPr txBox="1"/>
          <p:nvPr/>
        </p:nvSpPr>
        <p:spPr>
          <a:xfrm>
            <a:off x="8205749" y="5158739"/>
            <a:ext cx="3567151"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LẬP TRÌNH HƯỚNG ĐỐI TƯỢNG</a:t>
            </a:r>
            <a:endParaRPr lang="vi-VN" sz="1600" b="1" dirty="0">
              <a:solidFill>
                <a:schemeClr val="bg1"/>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62C43F75-F3D9-458D-9C15-D47D2FDA2581}"/>
              </a:ext>
            </a:extLst>
          </p:cNvPr>
          <p:cNvSpPr/>
          <p:nvPr/>
        </p:nvSpPr>
        <p:spPr>
          <a:xfrm>
            <a:off x="1060473" y="7197688"/>
            <a:ext cx="10482768"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7" name="Picture 4" descr="Kết quả hình ảnh cho project">
            <a:extLst>
              <a:ext uri="{FF2B5EF4-FFF2-40B4-BE49-F238E27FC236}">
                <a16:creationId xmlns:a16="http://schemas.microsoft.com/office/drawing/2014/main" id="{618913EE-F5BD-232F-56EB-0745D602A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25" y="2226051"/>
            <a:ext cx="2740881" cy="1533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ỏi khó, có Edu2Review đáp ngay: Muốn làm lập trình viên thì học ngành gì?">
            <a:extLst>
              <a:ext uri="{FF2B5EF4-FFF2-40B4-BE49-F238E27FC236}">
                <a16:creationId xmlns:a16="http://schemas.microsoft.com/office/drawing/2014/main" id="{938F00D7-7D9B-F6CD-7BF7-DD8F1DE52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508" y="2136530"/>
            <a:ext cx="3666392" cy="29424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kế hoạch">
            <a:extLst>
              <a:ext uri="{FF2B5EF4-FFF2-40B4-BE49-F238E27FC236}">
                <a16:creationId xmlns:a16="http://schemas.microsoft.com/office/drawing/2014/main" id="{8DB9422E-E6C0-251C-78D7-93DD069CF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361" y="2256604"/>
            <a:ext cx="2702048" cy="1533582"/>
          </a:xfrm>
          <a:prstGeom prst="rect">
            <a:avLst/>
          </a:prstGeom>
          <a:noFill/>
          <a:extLst>
            <a:ext uri="{909E8E84-426E-40DD-AFC4-6F175D3DCCD1}">
              <a14:hiddenFill xmlns:a14="http://schemas.microsoft.com/office/drawing/2010/main">
                <a:solidFill>
                  <a:srgbClr val="FFFFFF"/>
                </a:solidFill>
              </a14:hiddenFill>
            </a:ext>
          </a:extLst>
        </p:spPr>
      </p:pic>
      <p:pic>
        <p:nvPicPr>
          <p:cNvPr id="40" name="Hình ảnh 39">
            <a:extLst>
              <a:ext uri="{FF2B5EF4-FFF2-40B4-BE49-F238E27FC236}">
                <a16:creationId xmlns:a16="http://schemas.microsoft.com/office/drawing/2014/main" id="{64877289-5DB4-443F-202E-6A6C1A46AF48}"/>
              </a:ext>
            </a:extLst>
          </p:cNvPr>
          <p:cNvPicPr>
            <a:picLocks noChangeAspect="1"/>
          </p:cNvPicPr>
          <p:nvPr/>
        </p:nvPicPr>
        <p:blipFill>
          <a:blip r:embed="rId7"/>
          <a:stretch>
            <a:fillRect/>
          </a:stretch>
        </p:blipFill>
        <p:spPr>
          <a:xfrm>
            <a:off x="413272" y="4566807"/>
            <a:ext cx="2754934" cy="1527350"/>
          </a:xfrm>
          <a:prstGeom prst="rect">
            <a:avLst/>
          </a:prstGeom>
        </p:spPr>
      </p:pic>
      <p:pic>
        <p:nvPicPr>
          <p:cNvPr id="42" name="Hình ảnh 41">
            <a:extLst>
              <a:ext uri="{FF2B5EF4-FFF2-40B4-BE49-F238E27FC236}">
                <a16:creationId xmlns:a16="http://schemas.microsoft.com/office/drawing/2014/main" id="{234894DE-436A-2C24-1CDC-C46639A94FF2}"/>
              </a:ext>
            </a:extLst>
          </p:cNvPr>
          <p:cNvPicPr>
            <a:picLocks noChangeAspect="1"/>
          </p:cNvPicPr>
          <p:nvPr/>
        </p:nvPicPr>
        <p:blipFill>
          <a:blip r:embed="rId8"/>
          <a:stretch>
            <a:fillRect/>
          </a:stretch>
        </p:blipFill>
        <p:spPr>
          <a:xfrm>
            <a:off x="3712865" y="4566807"/>
            <a:ext cx="2710544" cy="1527350"/>
          </a:xfrm>
          <a:prstGeom prst="rect">
            <a:avLst/>
          </a:prstGeom>
        </p:spPr>
      </p:pic>
    </p:spTree>
    <p:extLst>
      <p:ext uri="{BB962C8B-B14F-4D97-AF65-F5344CB8AC3E}">
        <p14:creationId xmlns:p14="http://schemas.microsoft.com/office/powerpoint/2010/main" val="1198601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TotalTime>
  <Words>1000</Words>
  <Application>Microsoft Office PowerPoint</Application>
  <PresentationFormat>Màn hình rộng</PresentationFormat>
  <Paragraphs>174</Paragraphs>
  <Slides>24</Slides>
  <Notes>0</Notes>
  <HiddenSlides>0</HiddenSlides>
  <MMClips>2</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24</vt:i4>
      </vt:variant>
    </vt:vector>
  </HeadingPairs>
  <TitlesOfParts>
    <vt:vector size="29" baseType="lpstr">
      <vt:lpstr>Arial</vt:lpstr>
      <vt:lpstr>Calibri</vt:lpstr>
      <vt:lpstr>Consolas</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NGUYỄN TRỌNG TRUYỀN</cp:lastModifiedBy>
  <cp:revision>9</cp:revision>
  <dcterms:created xsi:type="dcterms:W3CDTF">2021-06-30T08:30:07Z</dcterms:created>
  <dcterms:modified xsi:type="dcterms:W3CDTF">2023-06-27T08:56:33Z</dcterms:modified>
</cp:coreProperties>
</file>